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73" r:id="rId15"/>
    <p:sldId id="260" r:id="rId16"/>
    <p:sldId id="274" r:id="rId17"/>
    <p:sldId id="272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E87A6F"/>
    <a:srgbClr val="E84340"/>
    <a:srgbClr val="F8A800"/>
    <a:srgbClr val="41A1DA"/>
    <a:srgbClr val="0056A4"/>
    <a:srgbClr val="0069B4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Финансирование проектов ИБ (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7586759988334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проектов ИБ</c:v>
                </c:pt>
              </c:strCache>
            </c:strRef>
          </c:tx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7172-45AC-8872-D00DA02C741D}"/>
              </c:ext>
            </c:extLst>
          </c:dPt>
          <c:dLbls>
            <c:dLbl>
              <c:idx val="0"/>
              <c:layout>
                <c:manualLayout>
                  <c:x val="0.11688137941090697"/>
                  <c:y val="-3.198881389826271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ru-RU" b="1" dirty="0"/>
                      <a:t> </a:t>
                    </a:r>
                    <a:r>
                      <a:rPr lang="en-US" b="1" dirty="0"/>
                      <a:t>000</a:t>
                    </a:r>
                    <a:r>
                      <a:rPr lang="ru-RU" b="1" dirty="0"/>
                      <a:t> </a:t>
                    </a:r>
                    <a:r>
                      <a:rPr lang="en-US" b="1" dirty="0"/>
                      <a:t>000</a:t>
                    </a:r>
                    <a:r>
                      <a:rPr lang="ru-RU" b="1" dirty="0"/>
                      <a:t>; 92%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72-45AC-8872-D00DA02C741D}"/>
                </c:ext>
              </c:extLst>
            </c:dLbl>
            <c:dLbl>
              <c:idx val="1"/>
              <c:layout>
                <c:manualLayout>
                  <c:x val="-6.3469071242876665E-2"/>
                  <c:y val="2.371370090773795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50</a:t>
                    </a:r>
                    <a:r>
                      <a:rPr lang="ru-RU" b="1" dirty="0"/>
                      <a:t> </a:t>
                    </a:r>
                    <a:r>
                      <a:rPr lang="en-US" b="1" dirty="0"/>
                      <a:t>000</a:t>
                    </a:r>
                    <a:r>
                      <a:rPr lang="ru-RU" b="1" dirty="0"/>
                      <a:t>; 4,60%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72-45AC-8872-D00DA02C741D}"/>
                </c:ext>
              </c:extLst>
            </c:dLbl>
            <c:dLbl>
              <c:idx val="2"/>
              <c:layout>
                <c:manualLayout>
                  <c:x val="-2.8041631619126184E-3"/>
                  <c:y val="-3.362661720704504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30</a:t>
                    </a:r>
                    <a:r>
                      <a:rPr lang="ru-RU" b="1" dirty="0"/>
                      <a:t> </a:t>
                    </a:r>
                    <a:r>
                      <a:rPr lang="en-US" b="1" dirty="0"/>
                      <a:t>000</a:t>
                    </a:r>
                    <a:r>
                      <a:rPr lang="ru-RU" b="1" dirty="0"/>
                      <a:t>; 2,76%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72-45AC-8872-D00DA02C741D}"/>
                </c:ext>
              </c:extLst>
            </c:dLbl>
            <c:dLbl>
              <c:idx val="3"/>
              <c:layout>
                <c:manualLayout>
                  <c:x val="0.14414086105913218"/>
                  <c:y val="-7.87782501791338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7 000; </a:t>
                    </a:r>
                    <a:r>
                      <a:rPr lang="ru-RU" dirty="0"/>
                      <a:t>0,64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72-45AC-8872-D00DA02C7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Субсидия</c:v>
                </c:pt>
                <c:pt idx="1">
                  <c:v>Средства местного бюджета</c:v>
                </c:pt>
                <c:pt idx="2">
                  <c:v>Средства жителей</c:v>
                </c:pt>
                <c:pt idx="3">
                  <c:v>Иные источники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1000000</c:v>
                </c:pt>
                <c:pt idx="1">
                  <c:v>50000</c:v>
                </c:pt>
                <c:pt idx="2" formatCode="#,##0">
                  <c:v>30000</c:v>
                </c:pt>
                <c:pt idx="3" formatCode="#,##0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72-45AC-8872-D00DA02C7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5257363662871"/>
          <c:y val="0.27018966379202597"/>
          <c:w val="0.35315853747448234"/>
          <c:h val="0.5825371828521435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9319-2300-4A59-8723-79C5CD70E7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A3C28-E884-46A9-B00C-CA7B364BF30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Объявление о конкурсе – извещение </a:t>
          </a:r>
          <a:endParaRPr lang="ru-RU" sz="2000" b="1" dirty="0">
            <a:solidFill>
              <a:schemeClr val="bg1"/>
            </a:solidFill>
          </a:endParaRPr>
        </a:p>
      </dgm:t>
    </dgm:pt>
    <dgm:pt modelId="{B1F1DA6A-42B1-450D-83D4-88B05EA6717D}" type="parTrans" cxnId="{4A57EE38-A779-418B-897B-8ABDE11B68E2}">
      <dgm:prSet/>
      <dgm:spPr/>
      <dgm:t>
        <a:bodyPr/>
        <a:lstStyle/>
        <a:p>
          <a:endParaRPr lang="ru-RU"/>
        </a:p>
      </dgm:t>
    </dgm:pt>
    <dgm:pt modelId="{93E32A9A-88D9-4711-89B9-E06C0A711D57}" type="sibTrans" cxnId="{4A57EE38-A779-418B-897B-8ABDE11B68E2}">
      <dgm:prSet/>
      <dgm:spPr/>
      <dgm:t>
        <a:bodyPr/>
        <a:lstStyle/>
        <a:p>
          <a:endParaRPr lang="ru-RU"/>
        </a:p>
      </dgm:t>
    </dgm:pt>
    <dgm:pt modelId="{58C997CC-F6C9-4E5C-92F2-DF496B751D4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опроса населения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A57FDDF0-A54B-420C-8869-82A394EABCE6}" type="parTrans" cxnId="{13CE1CB4-65FC-46EC-8ACC-7A32E5FD526C}">
      <dgm:prSet/>
      <dgm:spPr/>
      <dgm:t>
        <a:bodyPr/>
        <a:lstStyle/>
        <a:p>
          <a:endParaRPr lang="ru-RU"/>
        </a:p>
      </dgm:t>
    </dgm:pt>
    <dgm:pt modelId="{E833EBF8-3757-47B2-9021-61B2FCE1A44D}" type="sibTrans" cxnId="{13CE1CB4-65FC-46EC-8ACC-7A32E5FD526C}">
      <dgm:prSet/>
      <dgm:spPr/>
      <dgm:t>
        <a:bodyPr/>
        <a:lstStyle/>
        <a:p>
          <a:endParaRPr lang="ru-RU"/>
        </a:p>
      </dgm:t>
    </dgm:pt>
    <dgm:pt modelId="{3D598B05-F3B8-4CC1-BDE8-DC0F0F9AD69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предварительного собрания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B07454DC-8C1B-4863-B2B2-4997BB1E6167}" type="parTrans" cxnId="{987F6400-FE02-4170-B520-A514E8ECE470}">
      <dgm:prSet/>
      <dgm:spPr/>
      <dgm:t>
        <a:bodyPr/>
        <a:lstStyle/>
        <a:p>
          <a:endParaRPr lang="ru-RU"/>
        </a:p>
      </dgm:t>
    </dgm:pt>
    <dgm:pt modelId="{40BEDE8D-CF2B-4F8B-98EA-B620E5DF1CD1}" type="sibTrans" cxnId="{987F6400-FE02-4170-B520-A514E8ECE470}">
      <dgm:prSet/>
      <dgm:spPr/>
      <dgm:t>
        <a:bodyPr/>
        <a:lstStyle/>
        <a:p>
          <a:endParaRPr lang="ru-RU"/>
        </a:p>
      </dgm:t>
    </dgm:pt>
    <dgm:pt modelId="{E75B3116-7FD8-4F3A-8789-D46014D12E1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параметров проектов</a:t>
          </a:r>
          <a:endParaRPr lang="ru-RU" sz="2000" b="1" dirty="0">
            <a:solidFill>
              <a:schemeClr val="bg1"/>
            </a:solidFill>
          </a:endParaRPr>
        </a:p>
      </dgm:t>
    </dgm:pt>
    <dgm:pt modelId="{358AEAEE-132D-4FEF-B0E2-DFB653710A7E}" type="parTrans" cxnId="{C45E8AEF-89F3-4B75-A7F3-60806FB7CF59}">
      <dgm:prSet/>
      <dgm:spPr/>
      <dgm:t>
        <a:bodyPr/>
        <a:lstStyle/>
        <a:p>
          <a:endParaRPr lang="ru-RU"/>
        </a:p>
      </dgm:t>
    </dgm:pt>
    <dgm:pt modelId="{0B3007BF-3ABD-41E3-B05D-1C1A72FC322E}" type="sibTrans" cxnId="{C45E8AEF-89F3-4B75-A7F3-60806FB7CF59}">
      <dgm:prSet/>
      <dgm:spPr/>
      <dgm:t>
        <a:bodyPr/>
        <a:lstStyle/>
        <a:p>
          <a:endParaRPr lang="ru-RU"/>
        </a:p>
      </dgm:t>
    </dgm:pt>
    <dgm:pt modelId="{D0826ADA-74D0-4794-93D8-4CFD372B16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заключительного собрания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C384258D-25B8-4494-9001-B85587E07CBD}" type="parTrans" cxnId="{1A425CA0-5EDC-4EF9-8D4B-1321621B92BC}">
      <dgm:prSet/>
      <dgm:spPr/>
      <dgm:t>
        <a:bodyPr/>
        <a:lstStyle/>
        <a:p>
          <a:endParaRPr lang="ru-RU"/>
        </a:p>
      </dgm:t>
    </dgm:pt>
    <dgm:pt modelId="{31F82844-8240-4555-99BE-498B4FAED95B}" type="sibTrans" cxnId="{1A425CA0-5EDC-4EF9-8D4B-1321621B92BC}">
      <dgm:prSet/>
      <dgm:spPr/>
      <dgm:t>
        <a:bodyPr/>
        <a:lstStyle/>
        <a:p>
          <a:endParaRPr lang="ru-RU"/>
        </a:p>
      </dgm:t>
    </dgm:pt>
    <dgm:pt modelId="{BCD5E40D-99EF-4DE3-A209-B0032F60209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администрации о поддержке проекта</a:t>
          </a:r>
          <a:endParaRPr lang="ru-RU" sz="2000" b="1" dirty="0">
            <a:solidFill>
              <a:schemeClr val="bg1"/>
            </a:solidFill>
          </a:endParaRPr>
        </a:p>
      </dgm:t>
    </dgm:pt>
    <dgm:pt modelId="{447D7528-7631-4FD8-A47C-69ECE8F66D09}" type="parTrans" cxnId="{C8B321D6-EB24-418B-847F-E767E422CB25}">
      <dgm:prSet/>
      <dgm:spPr/>
      <dgm:t>
        <a:bodyPr/>
        <a:lstStyle/>
        <a:p>
          <a:endParaRPr lang="ru-RU"/>
        </a:p>
      </dgm:t>
    </dgm:pt>
    <dgm:pt modelId="{ACA8B28D-67E8-4D17-BBC2-80793F5F0922}" type="sibTrans" cxnId="{C8B321D6-EB24-418B-847F-E767E422CB25}">
      <dgm:prSet/>
      <dgm:spPr/>
      <dgm:t>
        <a:bodyPr/>
        <a:lstStyle/>
        <a:p>
          <a:endParaRPr lang="ru-RU"/>
        </a:p>
      </dgm:t>
    </dgm:pt>
    <dgm:pt modelId="{13C9D546-E2E8-4977-A1D5-9E8F7D1E54EC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для участия в конкурсе</a:t>
          </a:r>
          <a:endParaRPr lang="ru-RU" sz="2000" b="1" dirty="0">
            <a:solidFill>
              <a:schemeClr val="bg1"/>
            </a:solidFill>
          </a:endParaRPr>
        </a:p>
      </dgm:t>
    </dgm:pt>
    <dgm:pt modelId="{A01FA4C6-D2AB-40DC-AB35-3C69550EF5C3}" type="parTrans" cxnId="{D3D1C63F-C30A-484F-95A3-14A91020A6E1}">
      <dgm:prSet/>
      <dgm:spPr/>
      <dgm:t>
        <a:bodyPr/>
        <a:lstStyle/>
        <a:p>
          <a:endParaRPr lang="ru-RU"/>
        </a:p>
      </dgm:t>
    </dgm:pt>
    <dgm:pt modelId="{D4398292-4F28-4F15-A49D-64309A196224}" type="sibTrans" cxnId="{D3D1C63F-C30A-484F-95A3-14A91020A6E1}">
      <dgm:prSet/>
      <dgm:spPr/>
      <dgm:t>
        <a:bodyPr/>
        <a:lstStyle/>
        <a:p>
          <a:endParaRPr lang="ru-RU"/>
        </a:p>
      </dgm:t>
    </dgm:pt>
    <dgm:pt modelId="{CE701A74-AEC7-473A-B4D6-AE69F57C7494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 подача заявки</a:t>
          </a:r>
          <a:endParaRPr lang="ru-RU" sz="2000" b="1" dirty="0">
            <a:solidFill>
              <a:schemeClr val="bg1"/>
            </a:solidFill>
          </a:endParaRPr>
        </a:p>
      </dgm:t>
    </dgm:pt>
    <dgm:pt modelId="{FBE19DCE-573F-4308-894A-81CB8D1DBFE1}" type="parTrans" cxnId="{23B42682-50C4-410B-B3D9-E5E46DACF3E4}">
      <dgm:prSet/>
      <dgm:spPr/>
      <dgm:t>
        <a:bodyPr/>
        <a:lstStyle/>
        <a:p>
          <a:endParaRPr lang="ru-RU"/>
        </a:p>
      </dgm:t>
    </dgm:pt>
    <dgm:pt modelId="{CB489E80-A19C-4B94-B54C-183851EDA24B}" type="sibTrans" cxnId="{23B42682-50C4-410B-B3D9-E5E46DACF3E4}">
      <dgm:prSet/>
      <dgm:spPr/>
      <dgm:t>
        <a:bodyPr/>
        <a:lstStyle/>
        <a:p>
          <a:endParaRPr lang="ru-RU"/>
        </a:p>
      </dgm:t>
    </dgm:pt>
    <dgm:pt modelId="{DFBBFB52-77D3-4729-A7CA-245FE866673E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отбор</a:t>
          </a:r>
        </a:p>
      </dgm:t>
    </dgm:pt>
    <dgm:pt modelId="{F54ED01F-C860-4AE6-AA24-1832905F1CC6}" type="parTrans" cxnId="{410F8ADA-583D-409B-88A3-38FCCAB02274}">
      <dgm:prSet/>
      <dgm:spPr/>
      <dgm:t>
        <a:bodyPr/>
        <a:lstStyle/>
        <a:p>
          <a:endParaRPr lang="ru-RU"/>
        </a:p>
      </dgm:t>
    </dgm:pt>
    <dgm:pt modelId="{ADEC516F-DC54-403D-ACB8-3241DCB63EB0}" type="sibTrans" cxnId="{410F8ADA-583D-409B-88A3-38FCCAB02274}">
      <dgm:prSet/>
      <dgm:spPr/>
      <dgm:t>
        <a:bodyPr/>
        <a:lstStyle/>
        <a:p>
          <a:endParaRPr lang="ru-RU"/>
        </a:p>
      </dgm:t>
    </dgm:pt>
    <dgm:pt modelId="{49C11006-466B-4C95-A952-D68A8ED4DEE9}" type="pres">
      <dgm:prSet presAssocID="{343B9319-2300-4A59-8723-79C5CD70E7E7}" presName="linear" presStyleCnt="0">
        <dgm:presLayoutVars>
          <dgm:dir/>
          <dgm:animLvl val="lvl"/>
          <dgm:resizeHandles val="exact"/>
        </dgm:presLayoutVars>
      </dgm:prSet>
      <dgm:spPr/>
    </dgm:pt>
    <dgm:pt modelId="{042BCDEA-C92B-466C-AF99-3207F8B0900E}" type="pres">
      <dgm:prSet presAssocID="{A53A3C28-E884-46A9-B00C-CA7B364BF30A}" presName="parentLin" presStyleCnt="0"/>
      <dgm:spPr/>
    </dgm:pt>
    <dgm:pt modelId="{D1F38CBC-8B2C-460E-9FA4-C7F2205AF05B}" type="pres">
      <dgm:prSet presAssocID="{A53A3C28-E884-46A9-B00C-CA7B364BF30A}" presName="parentLeftMargin" presStyleLbl="node1" presStyleIdx="0" presStyleCnt="9"/>
      <dgm:spPr/>
    </dgm:pt>
    <dgm:pt modelId="{A9F123C9-D973-4E18-BEB4-FC0E865183C5}" type="pres">
      <dgm:prSet presAssocID="{A53A3C28-E884-46A9-B00C-CA7B364BF30A}" presName="parentText" presStyleLbl="node1" presStyleIdx="0" presStyleCnt="9" custScaleX="104808">
        <dgm:presLayoutVars>
          <dgm:chMax val="0"/>
          <dgm:bulletEnabled val="1"/>
        </dgm:presLayoutVars>
      </dgm:prSet>
      <dgm:spPr/>
    </dgm:pt>
    <dgm:pt modelId="{E0492FAB-014B-425B-9B26-055D565B7241}" type="pres">
      <dgm:prSet presAssocID="{A53A3C28-E884-46A9-B00C-CA7B364BF30A}" presName="negativeSpace" presStyleCnt="0"/>
      <dgm:spPr/>
    </dgm:pt>
    <dgm:pt modelId="{89EBA1EB-1CCC-4BD8-8B51-FE4FD1D2D42D}" type="pres">
      <dgm:prSet presAssocID="{A53A3C28-E884-46A9-B00C-CA7B364BF30A}" presName="childText" presStyleLbl="conFgAcc1" presStyleIdx="0" presStyleCnt="9">
        <dgm:presLayoutVars>
          <dgm:bulletEnabled val="1"/>
        </dgm:presLayoutVars>
      </dgm:prSet>
      <dgm:spPr/>
    </dgm:pt>
    <dgm:pt modelId="{651F5A8D-531C-4ED7-8B5C-E0664AC9F798}" type="pres">
      <dgm:prSet presAssocID="{93E32A9A-88D9-4711-89B9-E06C0A711D57}" presName="spaceBetweenRectangles" presStyleCnt="0"/>
      <dgm:spPr/>
    </dgm:pt>
    <dgm:pt modelId="{6397A3BC-89E9-4003-9651-1BBADBDF9483}" type="pres">
      <dgm:prSet presAssocID="{58C997CC-F6C9-4E5C-92F2-DF496B751D4A}" presName="parentLin" presStyleCnt="0"/>
      <dgm:spPr/>
    </dgm:pt>
    <dgm:pt modelId="{F33F2C53-4DC6-43FE-A71E-96722D80C445}" type="pres">
      <dgm:prSet presAssocID="{58C997CC-F6C9-4E5C-92F2-DF496B751D4A}" presName="parentLeftMargin" presStyleLbl="node1" presStyleIdx="0" presStyleCnt="9"/>
      <dgm:spPr/>
    </dgm:pt>
    <dgm:pt modelId="{E074F10A-010C-4F12-B07A-C03403934737}" type="pres">
      <dgm:prSet presAssocID="{58C997CC-F6C9-4E5C-92F2-DF496B751D4A}" presName="parentText" presStyleLbl="node1" presStyleIdx="1" presStyleCnt="9" custScaleX="104808">
        <dgm:presLayoutVars>
          <dgm:chMax val="0"/>
          <dgm:bulletEnabled val="1"/>
        </dgm:presLayoutVars>
      </dgm:prSet>
      <dgm:spPr/>
    </dgm:pt>
    <dgm:pt modelId="{8FA4095E-AF9B-4717-A363-BB0E279D8C80}" type="pres">
      <dgm:prSet presAssocID="{58C997CC-F6C9-4E5C-92F2-DF496B751D4A}" presName="negativeSpace" presStyleCnt="0"/>
      <dgm:spPr/>
    </dgm:pt>
    <dgm:pt modelId="{FB333C81-F084-4FB8-BAE4-F2D7A48EE057}" type="pres">
      <dgm:prSet presAssocID="{58C997CC-F6C9-4E5C-92F2-DF496B751D4A}" presName="childText" presStyleLbl="conFgAcc1" presStyleIdx="1" presStyleCnt="9">
        <dgm:presLayoutVars>
          <dgm:bulletEnabled val="1"/>
        </dgm:presLayoutVars>
      </dgm:prSet>
      <dgm:spPr/>
    </dgm:pt>
    <dgm:pt modelId="{098C8F0B-1272-4DBD-B5B9-81BC171BFFDE}" type="pres">
      <dgm:prSet presAssocID="{E833EBF8-3757-47B2-9021-61B2FCE1A44D}" presName="spaceBetweenRectangles" presStyleCnt="0"/>
      <dgm:spPr/>
    </dgm:pt>
    <dgm:pt modelId="{64E9B26D-9E88-4C50-B552-0D3D0909CF0E}" type="pres">
      <dgm:prSet presAssocID="{3D598B05-F3B8-4CC1-BDE8-DC0F0F9AD69C}" presName="parentLin" presStyleCnt="0"/>
      <dgm:spPr/>
    </dgm:pt>
    <dgm:pt modelId="{1D8BEE92-756E-4D2D-B4D5-6CE9ED0CC264}" type="pres">
      <dgm:prSet presAssocID="{3D598B05-F3B8-4CC1-BDE8-DC0F0F9AD69C}" presName="parentLeftMargin" presStyleLbl="node1" presStyleIdx="1" presStyleCnt="9"/>
      <dgm:spPr/>
    </dgm:pt>
    <dgm:pt modelId="{AC1B12BE-62E3-424E-A483-7B332618FB39}" type="pres">
      <dgm:prSet presAssocID="{3D598B05-F3B8-4CC1-BDE8-DC0F0F9AD69C}" presName="parentText" presStyleLbl="node1" presStyleIdx="2" presStyleCnt="9" custScaleX="104808">
        <dgm:presLayoutVars>
          <dgm:chMax val="0"/>
          <dgm:bulletEnabled val="1"/>
        </dgm:presLayoutVars>
      </dgm:prSet>
      <dgm:spPr/>
    </dgm:pt>
    <dgm:pt modelId="{BF9F5DEF-2502-4D8F-89E9-B9D303DD796D}" type="pres">
      <dgm:prSet presAssocID="{3D598B05-F3B8-4CC1-BDE8-DC0F0F9AD69C}" presName="negativeSpace" presStyleCnt="0"/>
      <dgm:spPr/>
    </dgm:pt>
    <dgm:pt modelId="{FA491A93-7265-4B42-9177-78B1C2395917}" type="pres">
      <dgm:prSet presAssocID="{3D598B05-F3B8-4CC1-BDE8-DC0F0F9AD69C}" presName="childText" presStyleLbl="conFgAcc1" presStyleIdx="2" presStyleCnt="9">
        <dgm:presLayoutVars>
          <dgm:bulletEnabled val="1"/>
        </dgm:presLayoutVars>
      </dgm:prSet>
      <dgm:spPr/>
    </dgm:pt>
    <dgm:pt modelId="{D6991EF8-DAC6-41EE-AE80-F2434CD9ADE2}" type="pres">
      <dgm:prSet presAssocID="{40BEDE8D-CF2B-4F8B-98EA-B620E5DF1CD1}" presName="spaceBetweenRectangles" presStyleCnt="0"/>
      <dgm:spPr/>
    </dgm:pt>
    <dgm:pt modelId="{92AD1E87-53AB-4BF8-8FEE-6B3A86FB2DBA}" type="pres">
      <dgm:prSet presAssocID="{E75B3116-7FD8-4F3A-8789-D46014D12E16}" presName="parentLin" presStyleCnt="0"/>
      <dgm:spPr/>
    </dgm:pt>
    <dgm:pt modelId="{8B9898A6-94D1-46C7-9094-61C2A4E61E4F}" type="pres">
      <dgm:prSet presAssocID="{E75B3116-7FD8-4F3A-8789-D46014D12E16}" presName="parentLeftMargin" presStyleLbl="node1" presStyleIdx="2" presStyleCnt="9"/>
      <dgm:spPr/>
    </dgm:pt>
    <dgm:pt modelId="{C0AFFD31-A36F-409C-8D2F-61553D695328}" type="pres">
      <dgm:prSet presAssocID="{E75B3116-7FD8-4F3A-8789-D46014D12E16}" presName="parentText" presStyleLbl="node1" presStyleIdx="3" presStyleCnt="9" custScaleX="104944">
        <dgm:presLayoutVars>
          <dgm:chMax val="0"/>
          <dgm:bulletEnabled val="1"/>
        </dgm:presLayoutVars>
      </dgm:prSet>
      <dgm:spPr/>
    </dgm:pt>
    <dgm:pt modelId="{4B134A3B-711E-4C71-81F1-AE2B5875E831}" type="pres">
      <dgm:prSet presAssocID="{E75B3116-7FD8-4F3A-8789-D46014D12E16}" presName="negativeSpace" presStyleCnt="0"/>
      <dgm:spPr/>
    </dgm:pt>
    <dgm:pt modelId="{2BED9C96-5AB3-43A6-991C-DE77B8ADA8A1}" type="pres">
      <dgm:prSet presAssocID="{E75B3116-7FD8-4F3A-8789-D46014D12E16}" presName="childText" presStyleLbl="conFgAcc1" presStyleIdx="3" presStyleCnt="9">
        <dgm:presLayoutVars>
          <dgm:bulletEnabled val="1"/>
        </dgm:presLayoutVars>
      </dgm:prSet>
      <dgm:spPr/>
    </dgm:pt>
    <dgm:pt modelId="{A2917A9D-F01C-4C69-959A-AC93E463D316}" type="pres">
      <dgm:prSet presAssocID="{0B3007BF-3ABD-41E3-B05D-1C1A72FC322E}" presName="spaceBetweenRectangles" presStyleCnt="0"/>
      <dgm:spPr/>
    </dgm:pt>
    <dgm:pt modelId="{A161DAA8-3CBB-4131-9382-81F11689BD0F}" type="pres">
      <dgm:prSet presAssocID="{D0826ADA-74D0-4794-93D8-4CFD372B16C1}" presName="parentLin" presStyleCnt="0"/>
      <dgm:spPr/>
    </dgm:pt>
    <dgm:pt modelId="{53109773-DED6-4B8C-8D4C-15AB9B2F0B16}" type="pres">
      <dgm:prSet presAssocID="{D0826ADA-74D0-4794-93D8-4CFD372B16C1}" presName="parentLeftMargin" presStyleLbl="node1" presStyleIdx="3" presStyleCnt="9"/>
      <dgm:spPr/>
    </dgm:pt>
    <dgm:pt modelId="{B4DFD2A0-6840-4D1E-BE2A-8BE442C2D082}" type="pres">
      <dgm:prSet presAssocID="{D0826ADA-74D0-4794-93D8-4CFD372B16C1}" presName="parentText" presStyleLbl="node1" presStyleIdx="4" presStyleCnt="9" custScaleX="104396">
        <dgm:presLayoutVars>
          <dgm:chMax val="0"/>
          <dgm:bulletEnabled val="1"/>
        </dgm:presLayoutVars>
      </dgm:prSet>
      <dgm:spPr/>
    </dgm:pt>
    <dgm:pt modelId="{F7873523-FC8A-4CCC-9365-58C75B0F4DFA}" type="pres">
      <dgm:prSet presAssocID="{D0826ADA-74D0-4794-93D8-4CFD372B16C1}" presName="negativeSpace" presStyleCnt="0"/>
      <dgm:spPr/>
    </dgm:pt>
    <dgm:pt modelId="{05631DEA-FC24-4F61-92AE-6DB431409D67}" type="pres">
      <dgm:prSet presAssocID="{D0826ADA-74D0-4794-93D8-4CFD372B16C1}" presName="childText" presStyleLbl="conFgAcc1" presStyleIdx="4" presStyleCnt="9">
        <dgm:presLayoutVars>
          <dgm:bulletEnabled val="1"/>
        </dgm:presLayoutVars>
      </dgm:prSet>
      <dgm:spPr/>
    </dgm:pt>
    <dgm:pt modelId="{70A3309E-978C-4EA9-9020-6779B0DF61C4}" type="pres">
      <dgm:prSet presAssocID="{31F82844-8240-4555-99BE-498B4FAED95B}" presName="spaceBetweenRectangles" presStyleCnt="0"/>
      <dgm:spPr/>
    </dgm:pt>
    <dgm:pt modelId="{0AC1198A-4775-4057-BE82-80809698D6CE}" type="pres">
      <dgm:prSet presAssocID="{BCD5E40D-99EF-4DE3-A209-B0032F602092}" presName="parentLin" presStyleCnt="0"/>
      <dgm:spPr/>
    </dgm:pt>
    <dgm:pt modelId="{4058E354-2E01-462C-9DE8-D24F3799660B}" type="pres">
      <dgm:prSet presAssocID="{BCD5E40D-99EF-4DE3-A209-B0032F602092}" presName="parentLeftMargin" presStyleLbl="node1" presStyleIdx="4" presStyleCnt="9"/>
      <dgm:spPr/>
    </dgm:pt>
    <dgm:pt modelId="{A56754F4-A06E-4C5A-B2E0-ACDCC59DD768}" type="pres">
      <dgm:prSet presAssocID="{BCD5E40D-99EF-4DE3-A209-B0032F602092}" presName="parentText" presStyleLbl="node1" presStyleIdx="5" presStyleCnt="9" custScaleX="103572">
        <dgm:presLayoutVars>
          <dgm:chMax val="0"/>
          <dgm:bulletEnabled val="1"/>
        </dgm:presLayoutVars>
      </dgm:prSet>
      <dgm:spPr/>
    </dgm:pt>
    <dgm:pt modelId="{CAB50012-14F4-4E31-B08E-FFEFDD4BBDA9}" type="pres">
      <dgm:prSet presAssocID="{BCD5E40D-99EF-4DE3-A209-B0032F602092}" presName="negativeSpace" presStyleCnt="0"/>
      <dgm:spPr/>
    </dgm:pt>
    <dgm:pt modelId="{B81C9EE0-3499-4EE4-A8BC-52DEAA439C0F}" type="pres">
      <dgm:prSet presAssocID="{BCD5E40D-99EF-4DE3-A209-B0032F602092}" presName="childText" presStyleLbl="conFgAcc1" presStyleIdx="5" presStyleCnt="9">
        <dgm:presLayoutVars>
          <dgm:bulletEnabled val="1"/>
        </dgm:presLayoutVars>
      </dgm:prSet>
      <dgm:spPr/>
    </dgm:pt>
    <dgm:pt modelId="{F1C77D54-96E9-4E3F-93B2-CEABA325F226}" type="pres">
      <dgm:prSet presAssocID="{ACA8B28D-67E8-4D17-BBC2-80793F5F0922}" presName="spaceBetweenRectangles" presStyleCnt="0"/>
      <dgm:spPr/>
    </dgm:pt>
    <dgm:pt modelId="{874D8E8F-723E-40A8-AF6C-930B48C7CC20}" type="pres">
      <dgm:prSet presAssocID="{13C9D546-E2E8-4977-A1D5-9E8F7D1E54EC}" presName="parentLin" presStyleCnt="0"/>
      <dgm:spPr/>
    </dgm:pt>
    <dgm:pt modelId="{8E8B4D56-BFAA-48F2-9B83-DE2C65951523}" type="pres">
      <dgm:prSet presAssocID="{13C9D546-E2E8-4977-A1D5-9E8F7D1E54EC}" presName="parentLeftMargin" presStyleLbl="node1" presStyleIdx="5" presStyleCnt="9"/>
      <dgm:spPr/>
    </dgm:pt>
    <dgm:pt modelId="{4E989CFA-D792-4588-8600-1994A1E9225A}" type="pres">
      <dgm:prSet presAssocID="{13C9D546-E2E8-4977-A1D5-9E8F7D1E54EC}" presName="parentText" presStyleLbl="node1" presStyleIdx="6" presStyleCnt="9" custScaleX="103984">
        <dgm:presLayoutVars>
          <dgm:chMax val="0"/>
          <dgm:bulletEnabled val="1"/>
        </dgm:presLayoutVars>
      </dgm:prSet>
      <dgm:spPr/>
    </dgm:pt>
    <dgm:pt modelId="{B34FE3C2-8F59-4E6A-ADEA-F096E69BC45F}" type="pres">
      <dgm:prSet presAssocID="{13C9D546-E2E8-4977-A1D5-9E8F7D1E54EC}" presName="negativeSpace" presStyleCnt="0"/>
      <dgm:spPr/>
    </dgm:pt>
    <dgm:pt modelId="{5F1DEB7A-74DD-49B2-B3F0-C1C57EDA794C}" type="pres">
      <dgm:prSet presAssocID="{13C9D546-E2E8-4977-A1D5-9E8F7D1E54EC}" presName="childText" presStyleLbl="conFgAcc1" presStyleIdx="6" presStyleCnt="9">
        <dgm:presLayoutVars>
          <dgm:bulletEnabled val="1"/>
        </dgm:presLayoutVars>
      </dgm:prSet>
      <dgm:spPr/>
    </dgm:pt>
    <dgm:pt modelId="{9E998B81-713E-4EA0-8C32-F4B07D93A825}" type="pres">
      <dgm:prSet presAssocID="{D4398292-4F28-4F15-A49D-64309A196224}" presName="spaceBetweenRectangles" presStyleCnt="0"/>
      <dgm:spPr/>
    </dgm:pt>
    <dgm:pt modelId="{160C20A0-D592-49F3-81E2-CB8F818ACEC7}" type="pres">
      <dgm:prSet presAssocID="{CE701A74-AEC7-473A-B4D6-AE69F57C7494}" presName="parentLin" presStyleCnt="0"/>
      <dgm:spPr/>
    </dgm:pt>
    <dgm:pt modelId="{20C4D9C1-E71F-4F73-82E4-869E79FA2B8B}" type="pres">
      <dgm:prSet presAssocID="{CE701A74-AEC7-473A-B4D6-AE69F57C7494}" presName="parentLeftMargin" presStyleLbl="node1" presStyleIdx="6" presStyleCnt="9"/>
      <dgm:spPr/>
    </dgm:pt>
    <dgm:pt modelId="{516629D6-720C-4FE7-B784-3859C484C98B}" type="pres">
      <dgm:prSet presAssocID="{CE701A74-AEC7-473A-B4D6-AE69F57C7494}" presName="parentText" presStyleLbl="node1" presStyleIdx="7" presStyleCnt="9" custScaleX="103159">
        <dgm:presLayoutVars>
          <dgm:chMax val="0"/>
          <dgm:bulletEnabled val="1"/>
        </dgm:presLayoutVars>
      </dgm:prSet>
      <dgm:spPr/>
    </dgm:pt>
    <dgm:pt modelId="{9EDCFD9E-D680-4B75-9A30-F8FAF2E7E344}" type="pres">
      <dgm:prSet presAssocID="{CE701A74-AEC7-473A-B4D6-AE69F57C7494}" presName="negativeSpace" presStyleCnt="0"/>
      <dgm:spPr/>
    </dgm:pt>
    <dgm:pt modelId="{A6EB3376-3941-4840-80D5-7FBF9AB02F75}" type="pres">
      <dgm:prSet presAssocID="{CE701A74-AEC7-473A-B4D6-AE69F57C7494}" presName="childText" presStyleLbl="conFgAcc1" presStyleIdx="7" presStyleCnt="9">
        <dgm:presLayoutVars>
          <dgm:bulletEnabled val="1"/>
        </dgm:presLayoutVars>
      </dgm:prSet>
      <dgm:spPr/>
    </dgm:pt>
    <dgm:pt modelId="{1FB03FD7-8CF9-4D95-8973-48B5FF51CB05}" type="pres">
      <dgm:prSet presAssocID="{CB489E80-A19C-4B94-B54C-183851EDA24B}" presName="spaceBetweenRectangles" presStyleCnt="0"/>
      <dgm:spPr/>
    </dgm:pt>
    <dgm:pt modelId="{C2CF1F5D-C739-4F14-85F9-015545FB4D59}" type="pres">
      <dgm:prSet presAssocID="{DFBBFB52-77D3-4729-A7CA-245FE866673E}" presName="parentLin" presStyleCnt="0"/>
      <dgm:spPr/>
    </dgm:pt>
    <dgm:pt modelId="{5155DCA3-318A-433A-B6F2-979DAFB85565}" type="pres">
      <dgm:prSet presAssocID="{DFBBFB52-77D3-4729-A7CA-245FE866673E}" presName="parentLeftMargin" presStyleLbl="node1" presStyleIdx="7" presStyleCnt="9"/>
      <dgm:spPr/>
    </dgm:pt>
    <dgm:pt modelId="{F7391FAD-FF42-41E7-BB72-3A53F9AB16C5}" type="pres">
      <dgm:prSet presAssocID="{DFBBFB52-77D3-4729-A7CA-245FE866673E}" presName="parentText" presStyleLbl="node1" presStyleIdx="8" presStyleCnt="9" custScaleX="103571">
        <dgm:presLayoutVars>
          <dgm:chMax val="0"/>
          <dgm:bulletEnabled val="1"/>
        </dgm:presLayoutVars>
      </dgm:prSet>
      <dgm:spPr/>
    </dgm:pt>
    <dgm:pt modelId="{CF95BDCC-34B5-43DB-B198-26627AE169CD}" type="pres">
      <dgm:prSet presAssocID="{DFBBFB52-77D3-4729-A7CA-245FE866673E}" presName="negativeSpace" presStyleCnt="0"/>
      <dgm:spPr/>
    </dgm:pt>
    <dgm:pt modelId="{6AD2AA5C-543F-47E0-A5C5-0B2021213FE4}" type="pres">
      <dgm:prSet presAssocID="{DFBBFB52-77D3-4729-A7CA-245FE866673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987F6400-FE02-4170-B520-A514E8ECE470}" srcId="{343B9319-2300-4A59-8723-79C5CD70E7E7}" destId="{3D598B05-F3B8-4CC1-BDE8-DC0F0F9AD69C}" srcOrd="2" destOrd="0" parTransId="{B07454DC-8C1B-4863-B2B2-4997BB1E6167}" sibTransId="{40BEDE8D-CF2B-4F8B-98EA-B620E5DF1CD1}"/>
    <dgm:cxn modelId="{81476908-A023-47C7-95B1-05CEC69DCDFA}" type="presOf" srcId="{58C997CC-F6C9-4E5C-92F2-DF496B751D4A}" destId="{F33F2C53-4DC6-43FE-A71E-96722D80C445}" srcOrd="0" destOrd="0" presId="urn:microsoft.com/office/officeart/2005/8/layout/list1"/>
    <dgm:cxn modelId="{CD8BAA0F-FA6D-40DD-98CF-3A54C986419D}" type="presOf" srcId="{58C997CC-F6C9-4E5C-92F2-DF496B751D4A}" destId="{E074F10A-010C-4F12-B07A-C03403934737}" srcOrd="1" destOrd="0" presId="urn:microsoft.com/office/officeart/2005/8/layout/list1"/>
    <dgm:cxn modelId="{3FE4D81E-F760-45E1-84C1-F3C606E3A05F}" type="presOf" srcId="{343B9319-2300-4A59-8723-79C5CD70E7E7}" destId="{49C11006-466B-4C95-A952-D68A8ED4DEE9}" srcOrd="0" destOrd="0" presId="urn:microsoft.com/office/officeart/2005/8/layout/list1"/>
    <dgm:cxn modelId="{D478F830-7ED2-4C93-9275-9EF7CDD2B6C4}" type="presOf" srcId="{CE701A74-AEC7-473A-B4D6-AE69F57C7494}" destId="{20C4D9C1-E71F-4F73-82E4-869E79FA2B8B}" srcOrd="0" destOrd="0" presId="urn:microsoft.com/office/officeart/2005/8/layout/list1"/>
    <dgm:cxn modelId="{4A57EE38-A779-418B-897B-8ABDE11B68E2}" srcId="{343B9319-2300-4A59-8723-79C5CD70E7E7}" destId="{A53A3C28-E884-46A9-B00C-CA7B364BF30A}" srcOrd="0" destOrd="0" parTransId="{B1F1DA6A-42B1-450D-83D4-88B05EA6717D}" sibTransId="{93E32A9A-88D9-4711-89B9-E06C0A711D57}"/>
    <dgm:cxn modelId="{D3D1C63F-C30A-484F-95A3-14A91020A6E1}" srcId="{343B9319-2300-4A59-8723-79C5CD70E7E7}" destId="{13C9D546-E2E8-4977-A1D5-9E8F7D1E54EC}" srcOrd="6" destOrd="0" parTransId="{A01FA4C6-D2AB-40DC-AB35-3C69550EF5C3}" sibTransId="{D4398292-4F28-4F15-A49D-64309A196224}"/>
    <dgm:cxn modelId="{0CBE0564-66BC-48EC-8412-04E56285ABD9}" type="presOf" srcId="{DFBBFB52-77D3-4729-A7CA-245FE866673E}" destId="{5155DCA3-318A-433A-B6F2-979DAFB85565}" srcOrd="0" destOrd="0" presId="urn:microsoft.com/office/officeart/2005/8/layout/list1"/>
    <dgm:cxn modelId="{2E28F846-0065-445E-9715-ED7D797127F0}" type="presOf" srcId="{BCD5E40D-99EF-4DE3-A209-B0032F602092}" destId="{4058E354-2E01-462C-9DE8-D24F3799660B}" srcOrd="0" destOrd="0" presId="urn:microsoft.com/office/officeart/2005/8/layout/list1"/>
    <dgm:cxn modelId="{48755548-CAC4-4C81-91FB-A423AD90D6F1}" type="presOf" srcId="{3D598B05-F3B8-4CC1-BDE8-DC0F0F9AD69C}" destId="{1D8BEE92-756E-4D2D-B4D5-6CE9ED0CC264}" srcOrd="0" destOrd="0" presId="urn:microsoft.com/office/officeart/2005/8/layout/list1"/>
    <dgm:cxn modelId="{E7EC6C69-7BE8-4EAB-9A3E-4F424230FF4A}" type="presOf" srcId="{E75B3116-7FD8-4F3A-8789-D46014D12E16}" destId="{8B9898A6-94D1-46C7-9094-61C2A4E61E4F}" srcOrd="0" destOrd="0" presId="urn:microsoft.com/office/officeart/2005/8/layout/list1"/>
    <dgm:cxn modelId="{A6180F4B-783A-4A22-9EA9-6B460A321BCC}" type="presOf" srcId="{13C9D546-E2E8-4977-A1D5-9E8F7D1E54EC}" destId="{8E8B4D56-BFAA-48F2-9B83-DE2C65951523}" srcOrd="0" destOrd="0" presId="urn:microsoft.com/office/officeart/2005/8/layout/list1"/>
    <dgm:cxn modelId="{23B42682-50C4-410B-B3D9-E5E46DACF3E4}" srcId="{343B9319-2300-4A59-8723-79C5CD70E7E7}" destId="{CE701A74-AEC7-473A-B4D6-AE69F57C7494}" srcOrd="7" destOrd="0" parTransId="{FBE19DCE-573F-4308-894A-81CB8D1DBFE1}" sibTransId="{CB489E80-A19C-4B94-B54C-183851EDA24B}"/>
    <dgm:cxn modelId="{ED8DB683-BC3E-4EA6-8FDC-7F1156531ACE}" type="presOf" srcId="{A53A3C28-E884-46A9-B00C-CA7B364BF30A}" destId="{D1F38CBC-8B2C-460E-9FA4-C7F2205AF05B}" srcOrd="0" destOrd="0" presId="urn:microsoft.com/office/officeart/2005/8/layout/list1"/>
    <dgm:cxn modelId="{F5CEBE8E-FA67-4BB8-B96C-7218954472F7}" type="presOf" srcId="{BCD5E40D-99EF-4DE3-A209-B0032F602092}" destId="{A56754F4-A06E-4C5A-B2E0-ACDCC59DD768}" srcOrd="1" destOrd="0" presId="urn:microsoft.com/office/officeart/2005/8/layout/list1"/>
    <dgm:cxn modelId="{2A1B9394-90FE-40FF-9CB9-13A7E46AFA86}" type="presOf" srcId="{3D598B05-F3B8-4CC1-BDE8-DC0F0F9AD69C}" destId="{AC1B12BE-62E3-424E-A483-7B332618FB39}" srcOrd="1" destOrd="0" presId="urn:microsoft.com/office/officeart/2005/8/layout/list1"/>
    <dgm:cxn modelId="{1A425CA0-5EDC-4EF9-8D4B-1321621B92BC}" srcId="{343B9319-2300-4A59-8723-79C5CD70E7E7}" destId="{D0826ADA-74D0-4794-93D8-4CFD372B16C1}" srcOrd="4" destOrd="0" parTransId="{C384258D-25B8-4494-9001-B85587E07CBD}" sibTransId="{31F82844-8240-4555-99BE-498B4FAED95B}"/>
    <dgm:cxn modelId="{31EA48AB-AB6C-4AA8-B3EC-D63077E711B3}" type="presOf" srcId="{13C9D546-E2E8-4977-A1D5-9E8F7D1E54EC}" destId="{4E989CFA-D792-4588-8600-1994A1E9225A}" srcOrd="1" destOrd="0" presId="urn:microsoft.com/office/officeart/2005/8/layout/list1"/>
    <dgm:cxn modelId="{13CE1CB4-65FC-46EC-8ACC-7A32E5FD526C}" srcId="{343B9319-2300-4A59-8723-79C5CD70E7E7}" destId="{58C997CC-F6C9-4E5C-92F2-DF496B751D4A}" srcOrd="1" destOrd="0" parTransId="{A57FDDF0-A54B-420C-8869-82A394EABCE6}" sibTransId="{E833EBF8-3757-47B2-9021-61B2FCE1A44D}"/>
    <dgm:cxn modelId="{B7903DC7-5087-443D-86ED-892E578370A8}" type="presOf" srcId="{E75B3116-7FD8-4F3A-8789-D46014D12E16}" destId="{C0AFFD31-A36F-409C-8D2F-61553D695328}" srcOrd="1" destOrd="0" presId="urn:microsoft.com/office/officeart/2005/8/layout/list1"/>
    <dgm:cxn modelId="{F29E97D4-101E-4678-8F51-9DF8EC3076F5}" type="presOf" srcId="{A53A3C28-E884-46A9-B00C-CA7B364BF30A}" destId="{A9F123C9-D973-4E18-BEB4-FC0E865183C5}" srcOrd="1" destOrd="0" presId="urn:microsoft.com/office/officeart/2005/8/layout/list1"/>
    <dgm:cxn modelId="{C8B321D6-EB24-418B-847F-E767E422CB25}" srcId="{343B9319-2300-4A59-8723-79C5CD70E7E7}" destId="{BCD5E40D-99EF-4DE3-A209-B0032F602092}" srcOrd="5" destOrd="0" parTransId="{447D7528-7631-4FD8-A47C-69ECE8F66D09}" sibTransId="{ACA8B28D-67E8-4D17-BBC2-80793F5F0922}"/>
    <dgm:cxn modelId="{410F8ADA-583D-409B-88A3-38FCCAB02274}" srcId="{343B9319-2300-4A59-8723-79C5CD70E7E7}" destId="{DFBBFB52-77D3-4729-A7CA-245FE866673E}" srcOrd="8" destOrd="0" parTransId="{F54ED01F-C860-4AE6-AA24-1832905F1CC6}" sibTransId="{ADEC516F-DC54-403D-ACB8-3241DCB63EB0}"/>
    <dgm:cxn modelId="{EC7097E7-7C73-4423-BABA-E763AD4B260A}" type="presOf" srcId="{DFBBFB52-77D3-4729-A7CA-245FE866673E}" destId="{F7391FAD-FF42-41E7-BB72-3A53F9AB16C5}" srcOrd="1" destOrd="0" presId="urn:microsoft.com/office/officeart/2005/8/layout/list1"/>
    <dgm:cxn modelId="{C45E8AEF-89F3-4B75-A7F3-60806FB7CF59}" srcId="{343B9319-2300-4A59-8723-79C5CD70E7E7}" destId="{E75B3116-7FD8-4F3A-8789-D46014D12E16}" srcOrd="3" destOrd="0" parTransId="{358AEAEE-132D-4FEF-B0E2-DFB653710A7E}" sibTransId="{0B3007BF-3ABD-41E3-B05D-1C1A72FC322E}"/>
    <dgm:cxn modelId="{2DB5F0F1-9B81-48BE-BA94-E2302795CD5E}" type="presOf" srcId="{D0826ADA-74D0-4794-93D8-4CFD372B16C1}" destId="{B4DFD2A0-6840-4D1E-BE2A-8BE442C2D082}" srcOrd="1" destOrd="0" presId="urn:microsoft.com/office/officeart/2005/8/layout/list1"/>
    <dgm:cxn modelId="{1400AAF7-450B-44DA-96B0-175E39A849B8}" type="presOf" srcId="{CE701A74-AEC7-473A-B4D6-AE69F57C7494}" destId="{516629D6-720C-4FE7-B784-3859C484C98B}" srcOrd="1" destOrd="0" presId="urn:microsoft.com/office/officeart/2005/8/layout/list1"/>
    <dgm:cxn modelId="{BDD498FD-83F5-4986-8C61-540F9CD9D387}" type="presOf" srcId="{D0826ADA-74D0-4794-93D8-4CFD372B16C1}" destId="{53109773-DED6-4B8C-8D4C-15AB9B2F0B16}" srcOrd="0" destOrd="0" presId="urn:microsoft.com/office/officeart/2005/8/layout/list1"/>
    <dgm:cxn modelId="{8DC8B1B4-69F6-4642-9061-7E5D0588E945}" type="presParOf" srcId="{49C11006-466B-4C95-A952-D68A8ED4DEE9}" destId="{042BCDEA-C92B-466C-AF99-3207F8B0900E}" srcOrd="0" destOrd="0" presId="urn:microsoft.com/office/officeart/2005/8/layout/list1"/>
    <dgm:cxn modelId="{9FF51099-794C-4EEF-8FD7-FF537AE6FA72}" type="presParOf" srcId="{042BCDEA-C92B-466C-AF99-3207F8B0900E}" destId="{D1F38CBC-8B2C-460E-9FA4-C7F2205AF05B}" srcOrd="0" destOrd="0" presId="urn:microsoft.com/office/officeart/2005/8/layout/list1"/>
    <dgm:cxn modelId="{49DED550-EB3C-481A-BE5A-91ACBDAC97E7}" type="presParOf" srcId="{042BCDEA-C92B-466C-AF99-3207F8B0900E}" destId="{A9F123C9-D973-4E18-BEB4-FC0E865183C5}" srcOrd="1" destOrd="0" presId="urn:microsoft.com/office/officeart/2005/8/layout/list1"/>
    <dgm:cxn modelId="{B46D4675-DBF4-4BB4-A43B-02D10192D7AB}" type="presParOf" srcId="{49C11006-466B-4C95-A952-D68A8ED4DEE9}" destId="{E0492FAB-014B-425B-9B26-055D565B7241}" srcOrd="1" destOrd="0" presId="urn:microsoft.com/office/officeart/2005/8/layout/list1"/>
    <dgm:cxn modelId="{D7FF9A64-1C49-4BC3-B491-FDFC62DA03DE}" type="presParOf" srcId="{49C11006-466B-4C95-A952-D68A8ED4DEE9}" destId="{89EBA1EB-1CCC-4BD8-8B51-FE4FD1D2D42D}" srcOrd="2" destOrd="0" presId="urn:microsoft.com/office/officeart/2005/8/layout/list1"/>
    <dgm:cxn modelId="{62AF948A-8023-46A8-A0E1-EB7F203CE49E}" type="presParOf" srcId="{49C11006-466B-4C95-A952-D68A8ED4DEE9}" destId="{651F5A8D-531C-4ED7-8B5C-E0664AC9F798}" srcOrd="3" destOrd="0" presId="urn:microsoft.com/office/officeart/2005/8/layout/list1"/>
    <dgm:cxn modelId="{47846F7B-60D3-4841-8D4D-85B1A7339649}" type="presParOf" srcId="{49C11006-466B-4C95-A952-D68A8ED4DEE9}" destId="{6397A3BC-89E9-4003-9651-1BBADBDF9483}" srcOrd="4" destOrd="0" presId="urn:microsoft.com/office/officeart/2005/8/layout/list1"/>
    <dgm:cxn modelId="{5EA38AA3-CDC9-4456-B0CD-DA96F3C101F1}" type="presParOf" srcId="{6397A3BC-89E9-4003-9651-1BBADBDF9483}" destId="{F33F2C53-4DC6-43FE-A71E-96722D80C445}" srcOrd="0" destOrd="0" presId="urn:microsoft.com/office/officeart/2005/8/layout/list1"/>
    <dgm:cxn modelId="{9BF34894-208F-4332-B9ED-BE5DAA599293}" type="presParOf" srcId="{6397A3BC-89E9-4003-9651-1BBADBDF9483}" destId="{E074F10A-010C-4F12-B07A-C03403934737}" srcOrd="1" destOrd="0" presId="urn:microsoft.com/office/officeart/2005/8/layout/list1"/>
    <dgm:cxn modelId="{16F95C15-DA2E-4479-8B5B-3EC2D97B9B10}" type="presParOf" srcId="{49C11006-466B-4C95-A952-D68A8ED4DEE9}" destId="{8FA4095E-AF9B-4717-A363-BB0E279D8C80}" srcOrd="5" destOrd="0" presId="urn:microsoft.com/office/officeart/2005/8/layout/list1"/>
    <dgm:cxn modelId="{D0C67B18-C517-4742-BFF1-D15675B50BA2}" type="presParOf" srcId="{49C11006-466B-4C95-A952-D68A8ED4DEE9}" destId="{FB333C81-F084-4FB8-BAE4-F2D7A48EE057}" srcOrd="6" destOrd="0" presId="urn:microsoft.com/office/officeart/2005/8/layout/list1"/>
    <dgm:cxn modelId="{2827FDDC-0E1D-495F-B252-3F40B6D89CE5}" type="presParOf" srcId="{49C11006-466B-4C95-A952-D68A8ED4DEE9}" destId="{098C8F0B-1272-4DBD-B5B9-81BC171BFFDE}" srcOrd="7" destOrd="0" presId="urn:microsoft.com/office/officeart/2005/8/layout/list1"/>
    <dgm:cxn modelId="{651603F1-813B-4112-98D5-4BA117FF657D}" type="presParOf" srcId="{49C11006-466B-4C95-A952-D68A8ED4DEE9}" destId="{64E9B26D-9E88-4C50-B552-0D3D0909CF0E}" srcOrd="8" destOrd="0" presId="urn:microsoft.com/office/officeart/2005/8/layout/list1"/>
    <dgm:cxn modelId="{2BF75CF2-C5D8-4F91-8900-3554D6493C12}" type="presParOf" srcId="{64E9B26D-9E88-4C50-B552-0D3D0909CF0E}" destId="{1D8BEE92-756E-4D2D-B4D5-6CE9ED0CC264}" srcOrd="0" destOrd="0" presId="urn:microsoft.com/office/officeart/2005/8/layout/list1"/>
    <dgm:cxn modelId="{52F4A68B-F50F-453C-86D3-FC2EF9A51EDA}" type="presParOf" srcId="{64E9B26D-9E88-4C50-B552-0D3D0909CF0E}" destId="{AC1B12BE-62E3-424E-A483-7B332618FB39}" srcOrd="1" destOrd="0" presId="urn:microsoft.com/office/officeart/2005/8/layout/list1"/>
    <dgm:cxn modelId="{46D48E3C-ACD7-4D35-922E-71F1BF95DBCF}" type="presParOf" srcId="{49C11006-466B-4C95-A952-D68A8ED4DEE9}" destId="{BF9F5DEF-2502-4D8F-89E9-B9D303DD796D}" srcOrd="9" destOrd="0" presId="urn:microsoft.com/office/officeart/2005/8/layout/list1"/>
    <dgm:cxn modelId="{B3C1B2FA-1101-4B18-9220-BAF1C661046A}" type="presParOf" srcId="{49C11006-466B-4C95-A952-D68A8ED4DEE9}" destId="{FA491A93-7265-4B42-9177-78B1C2395917}" srcOrd="10" destOrd="0" presId="urn:microsoft.com/office/officeart/2005/8/layout/list1"/>
    <dgm:cxn modelId="{0CE632F2-50F4-43C7-8A40-503A43BB6B13}" type="presParOf" srcId="{49C11006-466B-4C95-A952-D68A8ED4DEE9}" destId="{D6991EF8-DAC6-41EE-AE80-F2434CD9ADE2}" srcOrd="11" destOrd="0" presId="urn:microsoft.com/office/officeart/2005/8/layout/list1"/>
    <dgm:cxn modelId="{F3959201-3DFF-479B-8FF5-E574685DAD06}" type="presParOf" srcId="{49C11006-466B-4C95-A952-D68A8ED4DEE9}" destId="{92AD1E87-53AB-4BF8-8FEE-6B3A86FB2DBA}" srcOrd="12" destOrd="0" presId="urn:microsoft.com/office/officeart/2005/8/layout/list1"/>
    <dgm:cxn modelId="{0968CC31-41A3-4B43-A3F6-2723EE81BDE0}" type="presParOf" srcId="{92AD1E87-53AB-4BF8-8FEE-6B3A86FB2DBA}" destId="{8B9898A6-94D1-46C7-9094-61C2A4E61E4F}" srcOrd="0" destOrd="0" presId="urn:microsoft.com/office/officeart/2005/8/layout/list1"/>
    <dgm:cxn modelId="{DE5B2FAB-659C-416C-8C6D-2113AF3B5EF0}" type="presParOf" srcId="{92AD1E87-53AB-4BF8-8FEE-6B3A86FB2DBA}" destId="{C0AFFD31-A36F-409C-8D2F-61553D695328}" srcOrd="1" destOrd="0" presId="urn:microsoft.com/office/officeart/2005/8/layout/list1"/>
    <dgm:cxn modelId="{0F5B7D9E-7B2A-450F-AAD1-9B4FF18D96A7}" type="presParOf" srcId="{49C11006-466B-4C95-A952-D68A8ED4DEE9}" destId="{4B134A3B-711E-4C71-81F1-AE2B5875E831}" srcOrd="13" destOrd="0" presId="urn:microsoft.com/office/officeart/2005/8/layout/list1"/>
    <dgm:cxn modelId="{D96B653F-66F0-4325-AEA0-2B7E60173A46}" type="presParOf" srcId="{49C11006-466B-4C95-A952-D68A8ED4DEE9}" destId="{2BED9C96-5AB3-43A6-991C-DE77B8ADA8A1}" srcOrd="14" destOrd="0" presId="urn:microsoft.com/office/officeart/2005/8/layout/list1"/>
    <dgm:cxn modelId="{6F4EDD42-0823-4EB4-A584-D82AD03F22E6}" type="presParOf" srcId="{49C11006-466B-4C95-A952-D68A8ED4DEE9}" destId="{A2917A9D-F01C-4C69-959A-AC93E463D316}" srcOrd="15" destOrd="0" presId="urn:microsoft.com/office/officeart/2005/8/layout/list1"/>
    <dgm:cxn modelId="{23400B5D-F7A5-46B0-B893-026F40DFEBEA}" type="presParOf" srcId="{49C11006-466B-4C95-A952-D68A8ED4DEE9}" destId="{A161DAA8-3CBB-4131-9382-81F11689BD0F}" srcOrd="16" destOrd="0" presId="urn:microsoft.com/office/officeart/2005/8/layout/list1"/>
    <dgm:cxn modelId="{FC62A98B-0901-443A-AA47-5485B9CF0D33}" type="presParOf" srcId="{A161DAA8-3CBB-4131-9382-81F11689BD0F}" destId="{53109773-DED6-4B8C-8D4C-15AB9B2F0B16}" srcOrd="0" destOrd="0" presId="urn:microsoft.com/office/officeart/2005/8/layout/list1"/>
    <dgm:cxn modelId="{AEC8C2EB-2A9C-44C3-B90C-A8484BA0DDA1}" type="presParOf" srcId="{A161DAA8-3CBB-4131-9382-81F11689BD0F}" destId="{B4DFD2A0-6840-4D1E-BE2A-8BE442C2D082}" srcOrd="1" destOrd="0" presId="urn:microsoft.com/office/officeart/2005/8/layout/list1"/>
    <dgm:cxn modelId="{88E419CD-0281-43CD-8798-7837285AEFDD}" type="presParOf" srcId="{49C11006-466B-4C95-A952-D68A8ED4DEE9}" destId="{F7873523-FC8A-4CCC-9365-58C75B0F4DFA}" srcOrd="17" destOrd="0" presId="urn:microsoft.com/office/officeart/2005/8/layout/list1"/>
    <dgm:cxn modelId="{A02189C5-3360-4F72-93F7-94F88A10F10B}" type="presParOf" srcId="{49C11006-466B-4C95-A952-D68A8ED4DEE9}" destId="{05631DEA-FC24-4F61-92AE-6DB431409D67}" srcOrd="18" destOrd="0" presId="urn:microsoft.com/office/officeart/2005/8/layout/list1"/>
    <dgm:cxn modelId="{10964F07-852D-45AA-BA12-FF5951BF663F}" type="presParOf" srcId="{49C11006-466B-4C95-A952-D68A8ED4DEE9}" destId="{70A3309E-978C-4EA9-9020-6779B0DF61C4}" srcOrd="19" destOrd="0" presId="urn:microsoft.com/office/officeart/2005/8/layout/list1"/>
    <dgm:cxn modelId="{B02D8A78-ED55-46B4-8C94-962EB8A1E298}" type="presParOf" srcId="{49C11006-466B-4C95-A952-D68A8ED4DEE9}" destId="{0AC1198A-4775-4057-BE82-80809698D6CE}" srcOrd="20" destOrd="0" presId="urn:microsoft.com/office/officeart/2005/8/layout/list1"/>
    <dgm:cxn modelId="{29794403-BD2C-4BC8-9812-3C177C212E5F}" type="presParOf" srcId="{0AC1198A-4775-4057-BE82-80809698D6CE}" destId="{4058E354-2E01-462C-9DE8-D24F3799660B}" srcOrd="0" destOrd="0" presId="urn:microsoft.com/office/officeart/2005/8/layout/list1"/>
    <dgm:cxn modelId="{E5178490-C62C-4388-9DFD-B6EA439EC9C3}" type="presParOf" srcId="{0AC1198A-4775-4057-BE82-80809698D6CE}" destId="{A56754F4-A06E-4C5A-B2E0-ACDCC59DD768}" srcOrd="1" destOrd="0" presId="urn:microsoft.com/office/officeart/2005/8/layout/list1"/>
    <dgm:cxn modelId="{A0464FCF-2C12-4502-9FC4-443E16116F76}" type="presParOf" srcId="{49C11006-466B-4C95-A952-D68A8ED4DEE9}" destId="{CAB50012-14F4-4E31-B08E-FFEFDD4BBDA9}" srcOrd="21" destOrd="0" presId="urn:microsoft.com/office/officeart/2005/8/layout/list1"/>
    <dgm:cxn modelId="{C5A2DB6C-9DD4-428A-A963-343EE0DD68B5}" type="presParOf" srcId="{49C11006-466B-4C95-A952-D68A8ED4DEE9}" destId="{B81C9EE0-3499-4EE4-A8BC-52DEAA439C0F}" srcOrd="22" destOrd="0" presId="urn:microsoft.com/office/officeart/2005/8/layout/list1"/>
    <dgm:cxn modelId="{B7579117-E808-4FC4-BDD0-653ED01B607A}" type="presParOf" srcId="{49C11006-466B-4C95-A952-D68A8ED4DEE9}" destId="{F1C77D54-96E9-4E3F-93B2-CEABA325F226}" srcOrd="23" destOrd="0" presId="urn:microsoft.com/office/officeart/2005/8/layout/list1"/>
    <dgm:cxn modelId="{0E854D55-5F76-4108-97EF-C5C86B5259A8}" type="presParOf" srcId="{49C11006-466B-4C95-A952-D68A8ED4DEE9}" destId="{874D8E8F-723E-40A8-AF6C-930B48C7CC20}" srcOrd="24" destOrd="0" presId="urn:microsoft.com/office/officeart/2005/8/layout/list1"/>
    <dgm:cxn modelId="{B968B41F-A94E-4C6E-BB9B-C36E825E7046}" type="presParOf" srcId="{874D8E8F-723E-40A8-AF6C-930B48C7CC20}" destId="{8E8B4D56-BFAA-48F2-9B83-DE2C65951523}" srcOrd="0" destOrd="0" presId="urn:microsoft.com/office/officeart/2005/8/layout/list1"/>
    <dgm:cxn modelId="{4B14EFA5-B162-47A6-BBF1-EC9A721ACD99}" type="presParOf" srcId="{874D8E8F-723E-40A8-AF6C-930B48C7CC20}" destId="{4E989CFA-D792-4588-8600-1994A1E9225A}" srcOrd="1" destOrd="0" presId="urn:microsoft.com/office/officeart/2005/8/layout/list1"/>
    <dgm:cxn modelId="{284C1628-11F0-4E9F-928E-7555F2BF80F8}" type="presParOf" srcId="{49C11006-466B-4C95-A952-D68A8ED4DEE9}" destId="{B34FE3C2-8F59-4E6A-ADEA-F096E69BC45F}" srcOrd="25" destOrd="0" presId="urn:microsoft.com/office/officeart/2005/8/layout/list1"/>
    <dgm:cxn modelId="{68B92758-0B36-4B22-A768-1E452608A37D}" type="presParOf" srcId="{49C11006-466B-4C95-A952-D68A8ED4DEE9}" destId="{5F1DEB7A-74DD-49B2-B3F0-C1C57EDA794C}" srcOrd="26" destOrd="0" presId="urn:microsoft.com/office/officeart/2005/8/layout/list1"/>
    <dgm:cxn modelId="{2D42A969-FD5A-4E06-9E54-AE644BB5032A}" type="presParOf" srcId="{49C11006-466B-4C95-A952-D68A8ED4DEE9}" destId="{9E998B81-713E-4EA0-8C32-F4B07D93A825}" srcOrd="27" destOrd="0" presId="urn:microsoft.com/office/officeart/2005/8/layout/list1"/>
    <dgm:cxn modelId="{B99B64B6-8BFF-4334-9F4E-599413169015}" type="presParOf" srcId="{49C11006-466B-4C95-A952-D68A8ED4DEE9}" destId="{160C20A0-D592-49F3-81E2-CB8F818ACEC7}" srcOrd="28" destOrd="0" presId="urn:microsoft.com/office/officeart/2005/8/layout/list1"/>
    <dgm:cxn modelId="{5C0F55C9-E206-45EB-8940-9352AF74C387}" type="presParOf" srcId="{160C20A0-D592-49F3-81E2-CB8F818ACEC7}" destId="{20C4D9C1-E71F-4F73-82E4-869E79FA2B8B}" srcOrd="0" destOrd="0" presId="urn:microsoft.com/office/officeart/2005/8/layout/list1"/>
    <dgm:cxn modelId="{F8567351-89B1-4D2C-9064-53477D361EDA}" type="presParOf" srcId="{160C20A0-D592-49F3-81E2-CB8F818ACEC7}" destId="{516629D6-720C-4FE7-B784-3859C484C98B}" srcOrd="1" destOrd="0" presId="urn:microsoft.com/office/officeart/2005/8/layout/list1"/>
    <dgm:cxn modelId="{643C09BC-5081-4FA5-A9CF-75B319803C5D}" type="presParOf" srcId="{49C11006-466B-4C95-A952-D68A8ED4DEE9}" destId="{9EDCFD9E-D680-4B75-9A30-F8FAF2E7E344}" srcOrd="29" destOrd="0" presId="urn:microsoft.com/office/officeart/2005/8/layout/list1"/>
    <dgm:cxn modelId="{388CDB84-125E-48EF-9028-1D8BAA6C8334}" type="presParOf" srcId="{49C11006-466B-4C95-A952-D68A8ED4DEE9}" destId="{A6EB3376-3941-4840-80D5-7FBF9AB02F75}" srcOrd="30" destOrd="0" presId="urn:microsoft.com/office/officeart/2005/8/layout/list1"/>
    <dgm:cxn modelId="{E28496CF-F798-40D5-93B7-3BCCDB633626}" type="presParOf" srcId="{49C11006-466B-4C95-A952-D68A8ED4DEE9}" destId="{1FB03FD7-8CF9-4D95-8973-48B5FF51CB05}" srcOrd="31" destOrd="0" presId="urn:microsoft.com/office/officeart/2005/8/layout/list1"/>
    <dgm:cxn modelId="{CEEE9C25-3773-4E28-93F4-B576B776DD68}" type="presParOf" srcId="{49C11006-466B-4C95-A952-D68A8ED4DEE9}" destId="{C2CF1F5D-C739-4F14-85F9-015545FB4D59}" srcOrd="32" destOrd="0" presId="urn:microsoft.com/office/officeart/2005/8/layout/list1"/>
    <dgm:cxn modelId="{EF3D0457-74DF-491D-8513-6FC580F993B9}" type="presParOf" srcId="{C2CF1F5D-C739-4F14-85F9-015545FB4D59}" destId="{5155DCA3-318A-433A-B6F2-979DAFB85565}" srcOrd="0" destOrd="0" presId="urn:microsoft.com/office/officeart/2005/8/layout/list1"/>
    <dgm:cxn modelId="{7ADB3CB6-A20E-4E87-9401-B5DED900162A}" type="presParOf" srcId="{C2CF1F5D-C739-4F14-85F9-015545FB4D59}" destId="{F7391FAD-FF42-41E7-BB72-3A53F9AB16C5}" srcOrd="1" destOrd="0" presId="urn:microsoft.com/office/officeart/2005/8/layout/list1"/>
    <dgm:cxn modelId="{9639B471-9D88-488B-BB7D-1C763E7D1D53}" type="presParOf" srcId="{49C11006-466B-4C95-A952-D68A8ED4DEE9}" destId="{CF95BDCC-34B5-43DB-B198-26627AE169CD}" srcOrd="33" destOrd="0" presId="urn:microsoft.com/office/officeart/2005/8/layout/list1"/>
    <dgm:cxn modelId="{92B1ABDA-2EAD-48C1-A826-9424C204000A}" type="presParOf" srcId="{49C11006-466B-4C95-A952-D68A8ED4DEE9}" destId="{6AD2AA5C-543F-47E0-A5C5-0B2021213FE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71F6E-0223-4E1B-AE5B-C10A86DA7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BA1A-37B8-4738-A91E-CBF66214AF3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400" b="1" dirty="0"/>
            <a:t>октябрь </a:t>
          </a:r>
        </a:p>
        <a:p>
          <a:r>
            <a:rPr lang="ru-RU" sz="2400" b="1" dirty="0"/>
            <a:t>2022</a:t>
          </a:r>
        </a:p>
      </dgm:t>
    </dgm:pt>
    <dgm:pt modelId="{7B73591F-8B09-4DD6-AA31-654F36C094F6}" type="parTrans" cxnId="{EC6D8A3B-6DAE-4C1A-A7BF-AB9310CB6D8A}">
      <dgm:prSet/>
      <dgm:spPr/>
      <dgm:t>
        <a:bodyPr/>
        <a:lstStyle/>
        <a:p>
          <a:endParaRPr lang="ru-RU"/>
        </a:p>
      </dgm:t>
    </dgm:pt>
    <dgm:pt modelId="{6B479EB7-68FE-474B-A1C8-5DAD1ED1DC2F}" type="sibTrans" cxnId="{EC6D8A3B-6DAE-4C1A-A7BF-AB9310CB6D8A}">
      <dgm:prSet/>
      <dgm:spPr/>
      <dgm:t>
        <a:bodyPr/>
        <a:lstStyle/>
        <a:p>
          <a:endParaRPr lang="ru-RU"/>
        </a:p>
      </dgm:t>
    </dgm:pt>
    <dgm:pt modelId="{A6F4BBAB-F6E5-4E40-99EA-906E454DA8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обучающих мероприятий</a:t>
          </a:r>
        </a:p>
      </dgm:t>
    </dgm:pt>
    <dgm:pt modelId="{E9059DC6-EA5F-4EF8-8BAB-EC2150780B75}" type="parTrans" cxnId="{F3B77A49-893E-4EA8-982C-B4F14330E532}">
      <dgm:prSet/>
      <dgm:spPr/>
      <dgm:t>
        <a:bodyPr/>
        <a:lstStyle/>
        <a:p>
          <a:endParaRPr lang="ru-RU"/>
        </a:p>
      </dgm:t>
    </dgm:pt>
    <dgm:pt modelId="{7C0CE804-734F-42DB-9060-0A506E0BC51F}" type="sibTrans" cxnId="{F3B77A49-893E-4EA8-982C-B4F14330E532}">
      <dgm:prSet/>
      <dgm:spPr/>
      <dgm:t>
        <a:bodyPr/>
        <a:lstStyle/>
        <a:p>
          <a:endParaRPr lang="ru-RU"/>
        </a:p>
      </dgm:t>
    </dgm:pt>
    <dgm:pt modelId="{2AA6B293-826E-452E-9D8C-DEC4BC4A06C5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24 октября – </a:t>
          </a:r>
        </a:p>
        <a:p>
          <a:r>
            <a:rPr lang="ru-RU" sz="2000" b="1" dirty="0"/>
            <a:t>21 ноября 2022</a:t>
          </a:r>
        </a:p>
      </dgm:t>
    </dgm:pt>
    <dgm:pt modelId="{00E96074-0CBA-42EE-AC6E-E2012F4AEBDD}" type="parTrans" cxnId="{0DB6694A-CAB3-41FC-9BA8-EF681EB89F39}">
      <dgm:prSet/>
      <dgm:spPr/>
      <dgm:t>
        <a:bodyPr/>
        <a:lstStyle/>
        <a:p>
          <a:endParaRPr lang="ru-RU"/>
        </a:p>
      </dgm:t>
    </dgm:pt>
    <dgm:pt modelId="{63788F2A-52E9-4C3A-BC64-AE98F9EF273B}" type="sibTrans" cxnId="{0DB6694A-CAB3-41FC-9BA8-EF681EB89F39}">
      <dgm:prSet/>
      <dgm:spPr/>
      <dgm:t>
        <a:bodyPr/>
        <a:lstStyle/>
        <a:p>
          <a:endParaRPr lang="ru-RU"/>
        </a:p>
      </dgm:t>
    </dgm:pt>
    <dgm:pt modelId="{C5B06BD0-5578-4B73-B5A4-01875584C22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опросов</a:t>
          </a:r>
        </a:p>
      </dgm:t>
    </dgm:pt>
    <dgm:pt modelId="{9E6BDEF0-47AA-4B15-A24D-9805E1435529}" type="parTrans" cxnId="{5DD96356-4781-4B88-ABEA-4C69F3F74AB7}">
      <dgm:prSet/>
      <dgm:spPr/>
      <dgm:t>
        <a:bodyPr/>
        <a:lstStyle/>
        <a:p>
          <a:endParaRPr lang="ru-RU"/>
        </a:p>
      </dgm:t>
    </dgm:pt>
    <dgm:pt modelId="{60289F6E-D849-4420-B021-A22252F2E109}" type="sibTrans" cxnId="{5DD96356-4781-4B88-ABEA-4C69F3F74AB7}">
      <dgm:prSet/>
      <dgm:spPr/>
      <dgm:t>
        <a:bodyPr/>
        <a:lstStyle/>
        <a:p>
          <a:endParaRPr lang="ru-RU"/>
        </a:p>
      </dgm:t>
    </dgm:pt>
    <dgm:pt modelId="{C9EF3E6E-2303-4FF6-BD18-C856FD766F47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21 ноября – </a:t>
          </a:r>
        </a:p>
        <a:p>
          <a:r>
            <a:rPr lang="ru-RU" sz="2000" b="1" dirty="0"/>
            <a:t>19 декабря 2022</a:t>
          </a:r>
        </a:p>
      </dgm:t>
    </dgm:pt>
    <dgm:pt modelId="{04700BCF-06D7-4637-A8E3-0F2CF852F611}" type="parTrans" cxnId="{A0D54C76-ADE0-4147-AA6A-54E3CB6E49DD}">
      <dgm:prSet/>
      <dgm:spPr/>
      <dgm:t>
        <a:bodyPr/>
        <a:lstStyle/>
        <a:p>
          <a:endParaRPr lang="ru-RU"/>
        </a:p>
      </dgm:t>
    </dgm:pt>
    <dgm:pt modelId="{9965A578-653D-47A4-81D3-ACBBD248E9C0}" type="sibTrans" cxnId="{A0D54C76-ADE0-4147-AA6A-54E3CB6E49DD}">
      <dgm:prSet/>
      <dgm:spPr/>
      <dgm:t>
        <a:bodyPr/>
        <a:lstStyle/>
        <a:p>
          <a:endParaRPr lang="ru-RU"/>
        </a:p>
      </dgm:t>
    </dgm:pt>
    <dgm:pt modelId="{15E16B78-6664-471A-888E-B98B6BE74BEB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19 декабря 2022 – 30 января </a:t>
          </a:r>
          <a:r>
            <a:rPr lang="ru-RU" sz="1900" b="1" dirty="0"/>
            <a:t>2023</a:t>
          </a:r>
        </a:p>
      </dgm:t>
    </dgm:pt>
    <dgm:pt modelId="{57C6BA9C-3B0D-4ABB-BB02-FBB05FDF6679}" type="parTrans" cxnId="{85E89214-3054-4840-B623-F4509D2BECB7}">
      <dgm:prSet/>
      <dgm:spPr/>
      <dgm:t>
        <a:bodyPr/>
        <a:lstStyle/>
        <a:p>
          <a:endParaRPr lang="ru-RU"/>
        </a:p>
      </dgm:t>
    </dgm:pt>
    <dgm:pt modelId="{A4C2E506-A160-4F9E-A0EB-17B160BF17A8}" type="sibTrans" cxnId="{85E89214-3054-4840-B623-F4509D2BECB7}">
      <dgm:prSet/>
      <dgm:spPr/>
      <dgm:t>
        <a:bodyPr/>
        <a:lstStyle/>
        <a:p>
          <a:endParaRPr lang="ru-RU"/>
        </a:p>
      </dgm:t>
    </dgm:pt>
    <dgm:pt modelId="{C7B61211-C1D6-4384-BE6E-507FA3188A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заключительных  собраний</a:t>
          </a:r>
        </a:p>
      </dgm:t>
    </dgm:pt>
    <dgm:pt modelId="{D37B8E20-C695-4B95-9E42-E0DABF5986E8}" type="parTrans" cxnId="{D9FDA674-F4CD-45B6-BCC5-885C9B075BAE}">
      <dgm:prSet/>
      <dgm:spPr/>
      <dgm:t>
        <a:bodyPr/>
        <a:lstStyle/>
        <a:p>
          <a:endParaRPr lang="ru-RU"/>
        </a:p>
      </dgm:t>
    </dgm:pt>
    <dgm:pt modelId="{06310469-4C90-4F93-AF9C-47E064CE39C5}" type="sibTrans" cxnId="{D9FDA674-F4CD-45B6-BCC5-885C9B075BAE}">
      <dgm:prSet/>
      <dgm:spPr/>
      <dgm:t>
        <a:bodyPr/>
        <a:lstStyle/>
        <a:p>
          <a:endParaRPr lang="ru-RU"/>
        </a:p>
      </dgm:t>
    </dgm:pt>
    <dgm:pt modelId="{F5E6CDB0-7482-46D4-84D7-D6C1C1698DC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предварительных собраний</a:t>
          </a:r>
        </a:p>
      </dgm:t>
    </dgm:pt>
    <dgm:pt modelId="{D65ACE5C-281B-4042-8727-A802E111DBC1}" type="parTrans" cxnId="{937249C8-8E61-4BA0-B00F-4DC7AA5BF5ED}">
      <dgm:prSet/>
      <dgm:spPr/>
      <dgm:t>
        <a:bodyPr/>
        <a:lstStyle/>
        <a:p>
          <a:endParaRPr lang="ru-RU"/>
        </a:p>
      </dgm:t>
    </dgm:pt>
    <dgm:pt modelId="{958639BA-521C-48ED-BDAF-10B4B9080714}" type="sibTrans" cxnId="{937249C8-8E61-4BA0-B00F-4DC7AA5BF5ED}">
      <dgm:prSet/>
      <dgm:spPr/>
      <dgm:t>
        <a:bodyPr/>
        <a:lstStyle/>
        <a:p>
          <a:endParaRPr lang="ru-RU"/>
        </a:p>
      </dgm:t>
    </dgm:pt>
    <dgm:pt modelId="{D478C19B-1B3E-4DF2-878B-F19326A8140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декабрь 2022 – 14 февраля 2023</a:t>
          </a:r>
        </a:p>
      </dgm:t>
    </dgm:pt>
    <dgm:pt modelId="{D1C92A34-B43D-4154-806E-81287C2200D9}" type="parTrans" cxnId="{91F3070C-D62B-4995-A8ED-DC470B862C81}">
      <dgm:prSet/>
      <dgm:spPr/>
      <dgm:t>
        <a:bodyPr/>
        <a:lstStyle/>
        <a:p>
          <a:endParaRPr lang="ru-RU"/>
        </a:p>
      </dgm:t>
    </dgm:pt>
    <dgm:pt modelId="{33D07333-755F-47F5-A939-6A403C1FD980}" type="sibTrans" cxnId="{91F3070C-D62B-4995-A8ED-DC470B862C81}">
      <dgm:prSet/>
      <dgm:spPr/>
      <dgm:t>
        <a:bodyPr/>
        <a:lstStyle/>
        <a:p>
          <a:endParaRPr lang="ru-RU"/>
        </a:p>
      </dgm:t>
    </dgm:pt>
    <dgm:pt modelId="{2220577E-B4EE-40B5-9E9E-2C156F1835D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Подготовка документов для участия в конкурсе</a:t>
          </a:r>
        </a:p>
      </dgm:t>
    </dgm:pt>
    <dgm:pt modelId="{AA9B486A-AD15-4153-8B86-17E5EB351657}" type="parTrans" cxnId="{979B1F5E-118D-463A-B7DA-47E7997746B1}">
      <dgm:prSet/>
      <dgm:spPr/>
      <dgm:t>
        <a:bodyPr/>
        <a:lstStyle/>
        <a:p>
          <a:endParaRPr lang="ru-RU"/>
        </a:p>
      </dgm:t>
    </dgm:pt>
    <dgm:pt modelId="{37F5E336-6908-4339-AB94-F9FF4D34853D}" type="sibTrans" cxnId="{979B1F5E-118D-463A-B7DA-47E7997746B1}">
      <dgm:prSet/>
      <dgm:spPr/>
      <dgm:t>
        <a:bodyPr/>
        <a:lstStyle/>
        <a:p>
          <a:endParaRPr lang="ru-RU"/>
        </a:p>
      </dgm:t>
    </dgm:pt>
    <dgm:pt modelId="{ED7D1D77-EC20-4171-8C5A-40909C0EA590}" type="pres">
      <dgm:prSet presAssocID="{34571F6E-0223-4E1B-AE5B-C10A86DA7D26}" presName="Name0" presStyleCnt="0">
        <dgm:presLayoutVars>
          <dgm:dir/>
          <dgm:animLvl val="lvl"/>
          <dgm:resizeHandles val="exact"/>
        </dgm:presLayoutVars>
      </dgm:prSet>
      <dgm:spPr/>
    </dgm:pt>
    <dgm:pt modelId="{B5565815-DC0A-48CE-B3C4-21332EB94AD5}" type="pres">
      <dgm:prSet presAssocID="{A1A3BA1A-37B8-4738-A91E-CBF66214AF33}" presName="composite" presStyleCnt="0"/>
      <dgm:spPr/>
    </dgm:pt>
    <dgm:pt modelId="{29544DC3-6C5D-48FC-9C7A-78F177F9857B}" type="pres">
      <dgm:prSet presAssocID="{A1A3BA1A-37B8-4738-A91E-CBF66214AF3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14549DB-3332-4BEF-B20C-08F482F5780F}" type="pres">
      <dgm:prSet presAssocID="{A1A3BA1A-37B8-4738-A91E-CBF66214AF33}" presName="desTx" presStyleLbl="alignAccFollowNode1" presStyleIdx="0" presStyleCnt="5">
        <dgm:presLayoutVars>
          <dgm:bulletEnabled val="1"/>
        </dgm:presLayoutVars>
      </dgm:prSet>
      <dgm:spPr/>
    </dgm:pt>
    <dgm:pt modelId="{7F42F395-BFEA-4D7B-97B2-508DEF15776E}" type="pres">
      <dgm:prSet presAssocID="{6B479EB7-68FE-474B-A1C8-5DAD1ED1DC2F}" presName="space" presStyleCnt="0"/>
      <dgm:spPr/>
    </dgm:pt>
    <dgm:pt modelId="{ADD22E95-6E1A-4323-AA81-68B49ED3341D}" type="pres">
      <dgm:prSet presAssocID="{2AA6B293-826E-452E-9D8C-DEC4BC4A06C5}" presName="composite" presStyleCnt="0"/>
      <dgm:spPr/>
    </dgm:pt>
    <dgm:pt modelId="{0244C40C-1E71-4AC5-8FDC-B917418A6238}" type="pres">
      <dgm:prSet presAssocID="{2AA6B293-826E-452E-9D8C-DEC4BC4A06C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1CA0639-A800-4C29-9B13-6EBFBCA63B71}" type="pres">
      <dgm:prSet presAssocID="{2AA6B293-826E-452E-9D8C-DEC4BC4A06C5}" presName="desTx" presStyleLbl="alignAccFollowNode1" presStyleIdx="1" presStyleCnt="5">
        <dgm:presLayoutVars>
          <dgm:bulletEnabled val="1"/>
        </dgm:presLayoutVars>
      </dgm:prSet>
      <dgm:spPr/>
    </dgm:pt>
    <dgm:pt modelId="{31982240-2C8C-4918-A43B-A119F5D32241}" type="pres">
      <dgm:prSet presAssocID="{63788F2A-52E9-4C3A-BC64-AE98F9EF273B}" presName="space" presStyleCnt="0"/>
      <dgm:spPr/>
    </dgm:pt>
    <dgm:pt modelId="{A6EE7112-3D5E-4FF0-AE78-DB11492C210A}" type="pres">
      <dgm:prSet presAssocID="{C9EF3E6E-2303-4FF6-BD18-C856FD766F47}" presName="composite" presStyleCnt="0"/>
      <dgm:spPr/>
    </dgm:pt>
    <dgm:pt modelId="{55E84D27-2376-4C8B-BA32-F4672E762E04}" type="pres">
      <dgm:prSet presAssocID="{C9EF3E6E-2303-4FF6-BD18-C856FD766F4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4F22B3E-64E5-41F0-B997-CCDC13FFE658}" type="pres">
      <dgm:prSet presAssocID="{C9EF3E6E-2303-4FF6-BD18-C856FD766F47}" presName="desTx" presStyleLbl="alignAccFollowNode1" presStyleIdx="2" presStyleCnt="5">
        <dgm:presLayoutVars>
          <dgm:bulletEnabled val="1"/>
        </dgm:presLayoutVars>
      </dgm:prSet>
      <dgm:spPr/>
    </dgm:pt>
    <dgm:pt modelId="{181AAADB-129C-4007-9A13-4D342EC30D98}" type="pres">
      <dgm:prSet presAssocID="{9965A578-653D-47A4-81D3-ACBBD248E9C0}" presName="space" presStyleCnt="0"/>
      <dgm:spPr/>
    </dgm:pt>
    <dgm:pt modelId="{E5332E72-284B-4430-B306-0552CB5BE6C5}" type="pres">
      <dgm:prSet presAssocID="{15E16B78-6664-471A-888E-B98B6BE74BEB}" presName="composite" presStyleCnt="0"/>
      <dgm:spPr/>
    </dgm:pt>
    <dgm:pt modelId="{7A3BB5D2-7245-4DEC-830B-4C2042F35381}" type="pres">
      <dgm:prSet presAssocID="{15E16B78-6664-471A-888E-B98B6BE74BE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6A71898-C3EB-493A-80EA-F939A418AB6A}" type="pres">
      <dgm:prSet presAssocID="{15E16B78-6664-471A-888E-B98B6BE74BEB}" presName="desTx" presStyleLbl="alignAccFollowNode1" presStyleIdx="3" presStyleCnt="5">
        <dgm:presLayoutVars>
          <dgm:bulletEnabled val="1"/>
        </dgm:presLayoutVars>
      </dgm:prSet>
      <dgm:spPr/>
    </dgm:pt>
    <dgm:pt modelId="{08E17B5A-33AF-4B9B-B99C-16ACEF328A97}" type="pres">
      <dgm:prSet presAssocID="{A4C2E506-A160-4F9E-A0EB-17B160BF17A8}" presName="space" presStyleCnt="0"/>
      <dgm:spPr/>
    </dgm:pt>
    <dgm:pt modelId="{69DF5051-82DA-4236-8BED-B54F7B49646F}" type="pres">
      <dgm:prSet presAssocID="{D478C19B-1B3E-4DF2-878B-F19326A81403}" presName="composite" presStyleCnt="0"/>
      <dgm:spPr/>
    </dgm:pt>
    <dgm:pt modelId="{093DC8DB-DED8-4C27-951F-1AD152983243}" type="pres">
      <dgm:prSet presAssocID="{D478C19B-1B3E-4DF2-878B-F19326A814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01C51B1-6BBB-4191-A744-2814404DCC81}" type="pres">
      <dgm:prSet presAssocID="{D478C19B-1B3E-4DF2-878B-F19326A8140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1F3070C-D62B-4995-A8ED-DC470B862C81}" srcId="{34571F6E-0223-4E1B-AE5B-C10A86DA7D26}" destId="{D478C19B-1B3E-4DF2-878B-F19326A81403}" srcOrd="4" destOrd="0" parTransId="{D1C92A34-B43D-4154-806E-81287C2200D9}" sibTransId="{33D07333-755F-47F5-A939-6A403C1FD980}"/>
    <dgm:cxn modelId="{85E89214-3054-4840-B623-F4509D2BECB7}" srcId="{34571F6E-0223-4E1B-AE5B-C10A86DA7D26}" destId="{15E16B78-6664-471A-888E-B98B6BE74BEB}" srcOrd="3" destOrd="0" parTransId="{57C6BA9C-3B0D-4ABB-BB02-FBB05FDF6679}" sibTransId="{A4C2E506-A160-4F9E-A0EB-17B160BF17A8}"/>
    <dgm:cxn modelId="{DA6B3421-6970-4954-A0C7-3A0B7FC1A390}" type="presOf" srcId="{2220577E-B4EE-40B5-9E9E-2C156F1835D2}" destId="{001C51B1-6BBB-4191-A744-2814404DCC81}" srcOrd="0" destOrd="0" presId="urn:microsoft.com/office/officeart/2005/8/layout/hList1"/>
    <dgm:cxn modelId="{EC6D8A3B-6DAE-4C1A-A7BF-AB9310CB6D8A}" srcId="{34571F6E-0223-4E1B-AE5B-C10A86DA7D26}" destId="{A1A3BA1A-37B8-4738-A91E-CBF66214AF33}" srcOrd="0" destOrd="0" parTransId="{7B73591F-8B09-4DD6-AA31-654F36C094F6}" sibTransId="{6B479EB7-68FE-474B-A1C8-5DAD1ED1DC2F}"/>
    <dgm:cxn modelId="{979B1F5E-118D-463A-B7DA-47E7997746B1}" srcId="{D478C19B-1B3E-4DF2-878B-F19326A81403}" destId="{2220577E-B4EE-40B5-9E9E-2C156F1835D2}" srcOrd="0" destOrd="0" parTransId="{AA9B486A-AD15-4153-8B86-17E5EB351657}" sibTransId="{37F5E336-6908-4339-AB94-F9FF4D34853D}"/>
    <dgm:cxn modelId="{FC368761-B4B1-49EE-B5EA-2DCB54C7C29C}" type="presOf" srcId="{15E16B78-6664-471A-888E-B98B6BE74BEB}" destId="{7A3BB5D2-7245-4DEC-830B-4C2042F35381}" srcOrd="0" destOrd="0" presId="urn:microsoft.com/office/officeart/2005/8/layout/hList1"/>
    <dgm:cxn modelId="{EA86BC41-9AEE-499D-BF6A-7EC9F47789E5}" type="presOf" srcId="{34571F6E-0223-4E1B-AE5B-C10A86DA7D26}" destId="{ED7D1D77-EC20-4171-8C5A-40909C0EA590}" srcOrd="0" destOrd="0" presId="urn:microsoft.com/office/officeart/2005/8/layout/hList1"/>
    <dgm:cxn modelId="{F3B77A49-893E-4EA8-982C-B4F14330E532}" srcId="{A1A3BA1A-37B8-4738-A91E-CBF66214AF33}" destId="{A6F4BBAB-F6E5-4E40-99EA-906E454DA8C4}" srcOrd="0" destOrd="0" parTransId="{E9059DC6-EA5F-4EF8-8BAB-EC2150780B75}" sibTransId="{7C0CE804-734F-42DB-9060-0A506E0BC51F}"/>
    <dgm:cxn modelId="{0DB6694A-CAB3-41FC-9BA8-EF681EB89F39}" srcId="{34571F6E-0223-4E1B-AE5B-C10A86DA7D26}" destId="{2AA6B293-826E-452E-9D8C-DEC4BC4A06C5}" srcOrd="1" destOrd="0" parTransId="{00E96074-0CBA-42EE-AC6E-E2012F4AEBDD}" sibTransId="{63788F2A-52E9-4C3A-BC64-AE98F9EF273B}"/>
    <dgm:cxn modelId="{D5CB9671-3B03-4740-B46D-1D42FF16865F}" type="presOf" srcId="{C7B61211-C1D6-4384-BE6E-507FA3188A13}" destId="{A6A71898-C3EB-493A-80EA-F939A418AB6A}" srcOrd="0" destOrd="0" presId="urn:microsoft.com/office/officeart/2005/8/layout/hList1"/>
    <dgm:cxn modelId="{D9FDA674-F4CD-45B6-BCC5-885C9B075BAE}" srcId="{15E16B78-6664-471A-888E-B98B6BE74BEB}" destId="{C7B61211-C1D6-4384-BE6E-507FA3188A13}" srcOrd="0" destOrd="0" parTransId="{D37B8E20-C695-4B95-9E42-E0DABF5986E8}" sibTransId="{06310469-4C90-4F93-AF9C-47E064CE39C5}"/>
    <dgm:cxn modelId="{5DD96356-4781-4B88-ABEA-4C69F3F74AB7}" srcId="{2AA6B293-826E-452E-9D8C-DEC4BC4A06C5}" destId="{C5B06BD0-5578-4B73-B5A4-01875584C225}" srcOrd="0" destOrd="0" parTransId="{9E6BDEF0-47AA-4B15-A24D-9805E1435529}" sibTransId="{60289F6E-D849-4420-B021-A22252F2E109}"/>
    <dgm:cxn modelId="{A0D54C76-ADE0-4147-AA6A-54E3CB6E49DD}" srcId="{34571F6E-0223-4E1B-AE5B-C10A86DA7D26}" destId="{C9EF3E6E-2303-4FF6-BD18-C856FD766F47}" srcOrd="2" destOrd="0" parTransId="{04700BCF-06D7-4637-A8E3-0F2CF852F611}" sibTransId="{9965A578-653D-47A4-81D3-ACBBD248E9C0}"/>
    <dgm:cxn modelId="{61E7D386-7002-46E2-B4D9-4B3ECDEF037F}" type="presOf" srcId="{A1A3BA1A-37B8-4738-A91E-CBF66214AF33}" destId="{29544DC3-6C5D-48FC-9C7A-78F177F9857B}" srcOrd="0" destOrd="0" presId="urn:microsoft.com/office/officeart/2005/8/layout/hList1"/>
    <dgm:cxn modelId="{13BB798B-4A54-408C-A186-3F441FD0E696}" type="presOf" srcId="{C9EF3E6E-2303-4FF6-BD18-C856FD766F47}" destId="{55E84D27-2376-4C8B-BA32-F4672E762E04}" srcOrd="0" destOrd="0" presId="urn:microsoft.com/office/officeart/2005/8/layout/hList1"/>
    <dgm:cxn modelId="{477B3F99-FF01-4737-B1D4-14DE458DE07A}" type="presOf" srcId="{D478C19B-1B3E-4DF2-878B-F19326A81403}" destId="{093DC8DB-DED8-4C27-951F-1AD152983243}" srcOrd="0" destOrd="0" presId="urn:microsoft.com/office/officeart/2005/8/layout/hList1"/>
    <dgm:cxn modelId="{14A99FB2-AB44-4ACA-B931-27CEA6D070D8}" type="presOf" srcId="{2AA6B293-826E-452E-9D8C-DEC4BC4A06C5}" destId="{0244C40C-1E71-4AC5-8FDC-B917418A6238}" srcOrd="0" destOrd="0" presId="urn:microsoft.com/office/officeart/2005/8/layout/hList1"/>
    <dgm:cxn modelId="{2C6DA0C1-7936-4BCA-A4F9-701244BAD158}" type="presOf" srcId="{F5E6CDB0-7482-46D4-84D7-D6C1C1698DCB}" destId="{B4F22B3E-64E5-41F0-B997-CCDC13FFE658}" srcOrd="0" destOrd="0" presId="urn:microsoft.com/office/officeart/2005/8/layout/hList1"/>
    <dgm:cxn modelId="{937249C8-8E61-4BA0-B00F-4DC7AA5BF5ED}" srcId="{C9EF3E6E-2303-4FF6-BD18-C856FD766F47}" destId="{F5E6CDB0-7482-46D4-84D7-D6C1C1698DCB}" srcOrd="0" destOrd="0" parTransId="{D65ACE5C-281B-4042-8727-A802E111DBC1}" sibTransId="{958639BA-521C-48ED-BDAF-10B4B9080714}"/>
    <dgm:cxn modelId="{6C481CDE-F3CA-4826-B523-262180C4A1D6}" type="presOf" srcId="{C5B06BD0-5578-4B73-B5A4-01875584C225}" destId="{F1CA0639-A800-4C29-9B13-6EBFBCA63B71}" srcOrd="0" destOrd="0" presId="urn:microsoft.com/office/officeart/2005/8/layout/hList1"/>
    <dgm:cxn modelId="{6C00E5FD-EBCA-4131-8A8D-2359D0150A15}" type="presOf" srcId="{A6F4BBAB-F6E5-4E40-99EA-906E454DA8C4}" destId="{D14549DB-3332-4BEF-B20C-08F482F5780F}" srcOrd="0" destOrd="0" presId="urn:microsoft.com/office/officeart/2005/8/layout/hList1"/>
    <dgm:cxn modelId="{EE6D9B35-DF71-407F-B77D-2CCE78D37C77}" type="presParOf" srcId="{ED7D1D77-EC20-4171-8C5A-40909C0EA590}" destId="{B5565815-DC0A-48CE-B3C4-21332EB94AD5}" srcOrd="0" destOrd="0" presId="urn:microsoft.com/office/officeart/2005/8/layout/hList1"/>
    <dgm:cxn modelId="{05ED65A5-5601-4872-BFF0-58FF19B95529}" type="presParOf" srcId="{B5565815-DC0A-48CE-B3C4-21332EB94AD5}" destId="{29544DC3-6C5D-48FC-9C7A-78F177F9857B}" srcOrd="0" destOrd="0" presId="urn:microsoft.com/office/officeart/2005/8/layout/hList1"/>
    <dgm:cxn modelId="{9358FE16-B8A4-4118-8D3C-BBBEB339F43C}" type="presParOf" srcId="{B5565815-DC0A-48CE-B3C4-21332EB94AD5}" destId="{D14549DB-3332-4BEF-B20C-08F482F5780F}" srcOrd="1" destOrd="0" presId="urn:microsoft.com/office/officeart/2005/8/layout/hList1"/>
    <dgm:cxn modelId="{C5C21077-A9A7-4C85-A7F6-7F2C9C4A3000}" type="presParOf" srcId="{ED7D1D77-EC20-4171-8C5A-40909C0EA590}" destId="{7F42F395-BFEA-4D7B-97B2-508DEF15776E}" srcOrd="1" destOrd="0" presId="urn:microsoft.com/office/officeart/2005/8/layout/hList1"/>
    <dgm:cxn modelId="{E63E2FE9-B38F-44CA-885E-A6EFAA9E6AEC}" type="presParOf" srcId="{ED7D1D77-EC20-4171-8C5A-40909C0EA590}" destId="{ADD22E95-6E1A-4323-AA81-68B49ED3341D}" srcOrd="2" destOrd="0" presId="urn:microsoft.com/office/officeart/2005/8/layout/hList1"/>
    <dgm:cxn modelId="{5A064483-9CA9-4C35-9C3E-A76ABD9D947A}" type="presParOf" srcId="{ADD22E95-6E1A-4323-AA81-68B49ED3341D}" destId="{0244C40C-1E71-4AC5-8FDC-B917418A6238}" srcOrd="0" destOrd="0" presId="urn:microsoft.com/office/officeart/2005/8/layout/hList1"/>
    <dgm:cxn modelId="{FF208BD3-64A1-4B31-93E2-27FF17E9A7C9}" type="presParOf" srcId="{ADD22E95-6E1A-4323-AA81-68B49ED3341D}" destId="{F1CA0639-A800-4C29-9B13-6EBFBCA63B71}" srcOrd="1" destOrd="0" presId="urn:microsoft.com/office/officeart/2005/8/layout/hList1"/>
    <dgm:cxn modelId="{BBE52BFF-2F7F-49EC-B992-CDC60E9491C2}" type="presParOf" srcId="{ED7D1D77-EC20-4171-8C5A-40909C0EA590}" destId="{31982240-2C8C-4918-A43B-A119F5D32241}" srcOrd="3" destOrd="0" presId="urn:microsoft.com/office/officeart/2005/8/layout/hList1"/>
    <dgm:cxn modelId="{0B5B20EC-B594-42D2-BFE8-2CCDAEF2B933}" type="presParOf" srcId="{ED7D1D77-EC20-4171-8C5A-40909C0EA590}" destId="{A6EE7112-3D5E-4FF0-AE78-DB11492C210A}" srcOrd="4" destOrd="0" presId="urn:microsoft.com/office/officeart/2005/8/layout/hList1"/>
    <dgm:cxn modelId="{6F5AFC51-BCC9-4300-9B0A-A190ECC3E6F9}" type="presParOf" srcId="{A6EE7112-3D5E-4FF0-AE78-DB11492C210A}" destId="{55E84D27-2376-4C8B-BA32-F4672E762E04}" srcOrd="0" destOrd="0" presId="urn:microsoft.com/office/officeart/2005/8/layout/hList1"/>
    <dgm:cxn modelId="{1AFB61AF-F475-4625-B158-CBC6A381CEF1}" type="presParOf" srcId="{A6EE7112-3D5E-4FF0-AE78-DB11492C210A}" destId="{B4F22B3E-64E5-41F0-B997-CCDC13FFE658}" srcOrd="1" destOrd="0" presId="urn:microsoft.com/office/officeart/2005/8/layout/hList1"/>
    <dgm:cxn modelId="{619F6779-9599-4723-8609-7385457CC423}" type="presParOf" srcId="{ED7D1D77-EC20-4171-8C5A-40909C0EA590}" destId="{181AAADB-129C-4007-9A13-4D342EC30D98}" srcOrd="5" destOrd="0" presId="urn:microsoft.com/office/officeart/2005/8/layout/hList1"/>
    <dgm:cxn modelId="{445B977F-308F-4095-AB0C-FE983671F89A}" type="presParOf" srcId="{ED7D1D77-EC20-4171-8C5A-40909C0EA590}" destId="{E5332E72-284B-4430-B306-0552CB5BE6C5}" srcOrd="6" destOrd="0" presId="urn:microsoft.com/office/officeart/2005/8/layout/hList1"/>
    <dgm:cxn modelId="{A8BD362B-014D-4B86-A47F-7CED634B21FE}" type="presParOf" srcId="{E5332E72-284B-4430-B306-0552CB5BE6C5}" destId="{7A3BB5D2-7245-4DEC-830B-4C2042F35381}" srcOrd="0" destOrd="0" presId="urn:microsoft.com/office/officeart/2005/8/layout/hList1"/>
    <dgm:cxn modelId="{C2F1F1D3-0973-44A1-86D9-FA2FA088E43C}" type="presParOf" srcId="{E5332E72-284B-4430-B306-0552CB5BE6C5}" destId="{A6A71898-C3EB-493A-80EA-F939A418AB6A}" srcOrd="1" destOrd="0" presId="urn:microsoft.com/office/officeart/2005/8/layout/hList1"/>
    <dgm:cxn modelId="{41B05459-FE77-4E81-B5B5-828A4A59E06E}" type="presParOf" srcId="{ED7D1D77-EC20-4171-8C5A-40909C0EA590}" destId="{08E17B5A-33AF-4B9B-B99C-16ACEF328A97}" srcOrd="7" destOrd="0" presId="urn:microsoft.com/office/officeart/2005/8/layout/hList1"/>
    <dgm:cxn modelId="{8601E882-5AE4-489B-A74E-957E21AF4DFA}" type="presParOf" srcId="{ED7D1D77-EC20-4171-8C5A-40909C0EA590}" destId="{69DF5051-82DA-4236-8BED-B54F7B49646F}" srcOrd="8" destOrd="0" presId="urn:microsoft.com/office/officeart/2005/8/layout/hList1"/>
    <dgm:cxn modelId="{AFC3F3BB-148C-4EEC-B7AF-D372E27FA922}" type="presParOf" srcId="{69DF5051-82DA-4236-8BED-B54F7B49646F}" destId="{093DC8DB-DED8-4C27-951F-1AD152983243}" srcOrd="0" destOrd="0" presId="urn:microsoft.com/office/officeart/2005/8/layout/hList1"/>
    <dgm:cxn modelId="{CCA955DA-A8C2-4C33-BE43-9F1B3FEFC1CC}" type="presParOf" srcId="{69DF5051-82DA-4236-8BED-B54F7B49646F}" destId="{001C51B1-6BBB-4191-A744-2814404DCC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71F6E-0223-4E1B-AE5B-C10A86DA7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BA1A-37B8-4738-A91E-CBF66214AF3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15 февраля –  </a:t>
          </a:r>
        </a:p>
        <a:p>
          <a:r>
            <a:rPr lang="ru-RU" sz="2000" b="1" dirty="0"/>
            <a:t>28 марта 2023</a:t>
          </a:r>
        </a:p>
      </dgm:t>
    </dgm:pt>
    <dgm:pt modelId="{7B73591F-8B09-4DD6-AA31-654F36C094F6}" type="parTrans" cxnId="{EC6D8A3B-6DAE-4C1A-A7BF-AB9310CB6D8A}">
      <dgm:prSet/>
      <dgm:spPr/>
      <dgm:t>
        <a:bodyPr/>
        <a:lstStyle/>
        <a:p>
          <a:endParaRPr lang="ru-RU"/>
        </a:p>
      </dgm:t>
    </dgm:pt>
    <dgm:pt modelId="{6B479EB7-68FE-474B-A1C8-5DAD1ED1DC2F}" type="sibTrans" cxnId="{EC6D8A3B-6DAE-4C1A-A7BF-AB9310CB6D8A}">
      <dgm:prSet/>
      <dgm:spPr/>
      <dgm:t>
        <a:bodyPr/>
        <a:lstStyle/>
        <a:p>
          <a:endParaRPr lang="ru-RU"/>
        </a:p>
      </dgm:t>
    </dgm:pt>
    <dgm:pt modelId="{A6F4BBAB-F6E5-4E40-99EA-906E454DA8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Подача заявок</a:t>
          </a:r>
        </a:p>
      </dgm:t>
    </dgm:pt>
    <dgm:pt modelId="{E9059DC6-EA5F-4EF8-8BAB-EC2150780B75}" type="parTrans" cxnId="{F3B77A49-893E-4EA8-982C-B4F14330E532}">
      <dgm:prSet/>
      <dgm:spPr/>
      <dgm:t>
        <a:bodyPr/>
        <a:lstStyle/>
        <a:p>
          <a:endParaRPr lang="ru-RU"/>
        </a:p>
      </dgm:t>
    </dgm:pt>
    <dgm:pt modelId="{7C0CE804-734F-42DB-9060-0A506E0BC51F}" type="sibTrans" cxnId="{F3B77A49-893E-4EA8-982C-B4F14330E532}">
      <dgm:prSet/>
      <dgm:spPr/>
      <dgm:t>
        <a:bodyPr/>
        <a:lstStyle/>
        <a:p>
          <a:endParaRPr lang="ru-RU"/>
        </a:p>
      </dgm:t>
    </dgm:pt>
    <dgm:pt modelId="{2AA6B293-826E-452E-9D8C-DEC4BC4A06C5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14 апреля 2023</a:t>
          </a:r>
        </a:p>
        <a:p>
          <a:r>
            <a:rPr lang="ru-RU" sz="1800" b="1" dirty="0"/>
            <a:t>(предварительно)</a:t>
          </a:r>
        </a:p>
      </dgm:t>
    </dgm:pt>
    <dgm:pt modelId="{00E96074-0CBA-42EE-AC6E-E2012F4AEBDD}" type="parTrans" cxnId="{0DB6694A-CAB3-41FC-9BA8-EF681EB89F39}">
      <dgm:prSet/>
      <dgm:spPr/>
      <dgm:t>
        <a:bodyPr/>
        <a:lstStyle/>
        <a:p>
          <a:endParaRPr lang="ru-RU"/>
        </a:p>
      </dgm:t>
    </dgm:pt>
    <dgm:pt modelId="{63788F2A-52E9-4C3A-BC64-AE98F9EF273B}" type="sibTrans" cxnId="{0DB6694A-CAB3-41FC-9BA8-EF681EB89F39}">
      <dgm:prSet/>
      <dgm:spPr/>
      <dgm:t>
        <a:bodyPr/>
        <a:lstStyle/>
        <a:p>
          <a:endParaRPr lang="ru-RU"/>
        </a:p>
      </dgm:t>
    </dgm:pt>
    <dgm:pt modelId="{C5B06BD0-5578-4B73-B5A4-01875584C22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Заседание конкурсной комиссии</a:t>
          </a:r>
        </a:p>
      </dgm:t>
    </dgm:pt>
    <dgm:pt modelId="{9E6BDEF0-47AA-4B15-A24D-9805E1435529}" type="parTrans" cxnId="{5DD96356-4781-4B88-ABEA-4C69F3F74AB7}">
      <dgm:prSet/>
      <dgm:spPr/>
      <dgm:t>
        <a:bodyPr/>
        <a:lstStyle/>
        <a:p>
          <a:endParaRPr lang="ru-RU"/>
        </a:p>
      </dgm:t>
    </dgm:pt>
    <dgm:pt modelId="{60289F6E-D849-4420-B021-A22252F2E109}" type="sibTrans" cxnId="{5DD96356-4781-4B88-ABEA-4C69F3F74AB7}">
      <dgm:prSet/>
      <dgm:spPr/>
      <dgm:t>
        <a:bodyPr/>
        <a:lstStyle/>
        <a:p>
          <a:endParaRPr lang="ru-RU"/>
        </a:p>
      </dgm:t>
    </dgm:pt>
    <dgm:pt modelId="{C9EF3E6E-2303-4FF6-BD18-C856FD766F47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апрель – </a:t>
          </a:r>
        </a:p>
        <a:p>
          <a:r>
            <a:rPr lang="ru-RU" sz="2000" b="1" dirty="0"/>
            <a:t>июнь 2023</a:t>
          </a:r>
        </a:p>
      </dgm:t>
    </dgm:pt>
    <dgm:pt modelId="{04700BCF-06D7-4637-A8E3-0F2CF852F611}" type="parTrans" cxnId="{A0D54C76-ADE0-4147-AA6A-54E3CB6E49DD}">
      <dgm:prSet/>
      <dgm:spPr/>
      <dgm:t>
        <a:bodyPr/>
        <a:lstStyle/>
        <a:p>
          <a:endParaRPr lang="ru-RU"/>
        </a:p>
      </dgm:t>
    </dgm:pt>
    <dgm:pt modelId="{9965A578-653D-47A4-81D3-ACBBD248E9C0}" type="sibTrans" cxnId="{A0D54C76-ADE0-4147-AA6A-54E3CB6E49DD}">
      <dgm:prSet/>
      <dgm:spPr/>
      <dgm:t>
        <a:bodyPr/>
        <a:lstStyle/>
        <a:p>
          <a:endParaRPr lang="ru-RU"/>
        </a:p>
      </dgm:t>
    </dgm:pt>
    <dgm:pt modelId="{15E16B78-6664-471A-888E-B98B6BE74BEB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июнь – август </a:t>
          </a:r>
          <a:r>
            <a:rPr lang="ru-RU" sz="1900" b="1" dirty="0"/>
            <a:t>2023</a:t>
          </a:r>
        </a:p>
      </dgm:t>
    </dgm:pt>
    <dgm:pt modelId="{57C6BA9C-3B0D-4ABB-BB02-FBB05FDF6679}" type="parTrans" cxnId="{85E89214-3054-4840-B623-F4509D2BECB7}">
      <dgm:prSet/>
      <dgm:spPr/>
      <dgm:t>
        <a:bodyPr/>
        <a:lstStyle/>
        <a:p>
          <a:endParaRPr lang="ru-RU"/>
        </a:p>
      </dgm:t>
    </dgm:pt>
    <dgm:pt modelId="{A4C2E506-A160-4F9E-A0EB-17B160BF17A8}" type="sibTrans" cxnId="{85E89214-3054-4840-B623-F4509D2BECB7}">
      <dgm:prSet/>
      <dgm:spPr/>
      <dgm:t>
        <a:bodyPr/>
        <a:lstStyle/>
        <a:p>
          <a:endParaRPr lang="ru-RU"/>
        </a:p>
      </dgm:t>
    </dgm:pt>
    <dgm:pt modelId="{C7B61211-C1D6-4384-BE6E-507FA3188A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Конкурсные процедуры, торги</a:t>
          </a:r>
        </a:p>
      </dgm:t>
    </dgm:pt>
    <dgm:pt modelId="{D37B8E20-C695-4B95-9E42-E0DABF5986E8}" type="parTrans" cxnId="{D9FDA674-F4CD-45B6-BCC5-885C9B075BAE}">
      <dgm:prSet/>
      <dgm:spPr/>
      <dgm:t>
        <a:bodyPr/>
        <a:lstStyle/>
        <a:p>
          <a:endParaRPr lang="ru-RU"/>
        </a:p>
      </dgm:t>
    </dgm:pt>
    <dgm:pt modelId="{06310469-4C90-4F93-AF9C-47E064CE39C5}" type="sibTrans" cxnId="{D9FDA674-F4CD-45B6-BCC5-885C9B075BAE}">
      <dgm:prSet/>
      <dgm:spPr/>
      <dgm:t>
        <a:bodyPr/>
        <a:lstStyle/>
        <a:p>
          <a:endParaRPr lang="ru-RU"/>
        </a:p>
      </dgm:t>
    </dgm:pt>
    <dgm:pt modelId="{F5E6CDB0-7482-46D4-84D7-D6C1C1698DC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Подготовка     НПА по распределению субсидий, заключение соглашений</a:t>
          </a:r>
        </a:p>
      </dgm:t>
    </dgm:pt>
    <dgm:pt modelId="{D65ACE5C-281B-4042-8727-A802E111DBC1}" type="parTrans" cxnId="{937249C8-8E61-4BA0-B00F-4DC7AA5BF5ED}">
      <dgm:prSet/>
      <dgm:spPr/>
      <dgm:t>
        <a:bodyPr/>
        <a:lstStyle/>
        <a:p>
          <a:endParaRPr lang="ru-RU"/>
        </a:p>
      </dgm:t>
    </dgm:pt>
    <dgm:pt modelId="{958639BA-521C-48ED-BDAF-10B4B9080714}" type="sibTrans" cxnId="{937249C8-8E61-4BA0-B00F-4DC7AA5BF5ED}">
      <dgm:prSet/>
      <dgm:spPr/>
      <dgm:t>
        <a:bodyPr/>
        <a:lstStyle/>
        <a:p>
          <a:endParaRPr lang="ru-RU"/>
        </a:p>
      </dgm:t>
    </dgm:pt>
    <dgm:pt modelId="{D478C19B-1B3E-4DF2-878B-F19326A8140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до 31 октября 2023</a:t>
          </a:r>
        </a:p>
      </dgm:t>
    </dgm:pt>
    <dgm:pt modelId="{D1C92A34-B43D-4154-806E-81287C2200D9}" type="parTrans" cxnId="{91F3070C-D62B-4995-A8ED-DC470B862C81}">
      <dgm:prSet/>
      <dgm:spPr/>
      <dgm:t>
        <a:bodyPr/>
        <a:lstStyle/>
        <a:p>
          <a:endParaRPr lang="ru-RU"/>
        </a:p>
      </dgm:t>
    </dgm:pt>
    <dgm:pt modelId="{33D07333-755F-47F5-A939-6A403C1FD980}" type="sibTrans" cxnId="{91F3070C-D62B-4995-A8ED-DC470B862C81}">
      <dgm:prSet/>
      <dgm:spPr/>
      <dgm:t>
        <a:bodyPr/>
        <a:lstStyle/>
        <a:p>
          <a:endParaRPr lang="ru-RU"/>
        </a:p>
      </dgm:t>
    </dgm:pt>
    <dgm:pt modelId="{2220577E-B4EE-40B5-9E9E-2C156F1835D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Реализация проекта</a:t>
          </a:r>
        </a:p>
      </dgm:t>
    </dgm:pt>
    <dgm:pt modelId="{AA9B486A-AD15-4153-8B86-17E5EB351657}" type="parTrans" cxnId="{979B1F5E-118D-463A-B7DA-47E7997746B1}">
      <dgm:prSet/>
      <dgm:spPr/>
      <dgm:t>
        <a:bodyPr/>
        <a:lstStyle/>
        <a:p>
          <a:endParaRPr lang="ru-RU"/>
        </a:p>
      </dgm:t>
    </dgm:pt>
    <dgm:pt modelId="{37F5E336-6908-4339-AB94-F9FF4D34853D}" type="sibTrans" cxnId="{979B1F5E-118D-463A-B7DA-47E7997746B1}">
      <dgm:prSet/>
      <dgm:spPr/>
      <dgm:t>
        <a:bodyPr/>
        <a:lstStyle/>
        <a:p>
          <a:endParaRPr lang="ru-RU"/>
        </a:p>
      </dgm:t>
    </dgm:pt>
    <dgm:pt modelId="{ED7D1D77-EC20-4171-8C5A-40909C0EA590}" type="pres">
      <dgm:prSet presAssocID="{34571F6E-0223-4E1B-AE5B-C10A86DA7D26}" presName="Name0" presStyleCnt="0">
        <dgm:presLayoutVars>
          <dgm:dir/>
          <dgm:animLvl val="lvl"/>
          <dgm:resizeHandles val="exact"/>
        </dgm:presLayoutVars>
      </dgm:prSet>
      <dgm:spPr/>
    </dgm:pt>
    <dgm:pt modelId="{B5565815-DC0A-48CE-B3C4-21332EB94AD5}" type="pres">
      <dgm:prSet presAssocID="{A1A3BA1A-37B8-4738-A91E-CBF66214AF33}" presName="composite" presStyleCnt="0"/>
      <dgm:spPr/>
    </dgm:pt>
    <dgm:pt modelId="{29544DC3-6C5D-48FC-9C7A-78F177F9857B}" type="pres">
      <dgm:prSet presAssocID="{A1A3BA1A-37B8-4738-A91E-CBF66214AF3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14549DB-3332-4BEF-B20C-08F482F5780F}" type="pres">
      <dgm:prSet presAssocID="{A1A3BA1A-37B8-4738-A91E-CBF66214AF33}" presName="desTx" presStyleLbl="alignAccFollowNode1" presStyleIdx="0" presStyleCnt="5">
        <dgm:presLayoutVars>
          <dgm:bulletEnabled val="1"/>
        </dgm:presLayoutVars>
      </dgm:prSet>
      <dgm:spPr/>
    </dgm:pt>
    <dgm:pt modelId="{7F42F395-BFEA-4D7B-97B2-508DEF15776E}" type="pres">
      <dgm:prSet presAssocID="{6B479EB7-68FE-474B-A1C8-5DAD1ED1DC2F}" presName="space" presStyleCnt="0"/>
      <dgm:spPr/>
    </dgm:pt>
    <dgm:pt modelId="{ADD22E95-6E1A-4323-AA81-68B49ED3341D}" type="pres">
      <dgm:prSet presAssocID="{2AA6B293-826E-452E-9D8C-DEC4BC4A06C5}" presName="composite" presStyleCnt="0"/>
      <dgm:spPr/>
    </dgm:pt>
    <dgm:pt modelId="{0244C40C-1E71-4AC5-8FDC-B917418A6238}" type="pres">
      <dgm:prSet presAssocID="{2AA6B293-826E-452E-9D8C-DEC4BC4A06C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1CA0639-A800-4C29-9B13-6EBFBCA63B71}" type="pres">
      <dgm:prSet presAssocID="{2AA6B293-826E-452E-9D8C-DEC4BC4A06C5}" presName="desTx" presStyleLbl="alignAccFollowNode1" presStyleIdx="1" presStyleCnt="5">
        <dgm:presLayoutVars>
          <dgm:bulletEnabled val="1"/>
        </dgm:presLayoutVars>
      </dgm:prSet>
      <dgm:spPr/>
    </dgm:pt>
    <dgm:pt modelId="{31982240-2C8C-4918-A43B-A119F5D32241}" type="pres">
      <dgm:prSet presAssocID="{63788F2A-52E9-4C3A-BC64-AE98F9EF273B}" presName="space" presStyleCnt="0"/>
      <dgm:spPr/>
    </dgm:pt>
    <dgm:pt modelId="{A6EE7112-3D5E-4FF0-AE78-DB11492C210A}" type="pres">
      <dgm:prSet presAssocID="{C9EF3E6E-2303-4FF6-BD18-C856FD766F47}" presName="composite" presStyleCnt="0"/>
      <dgm:spPr/>
    </dgm:pt>
    <dgm:pt modelId="{55E84D27-2376-4C8B-BA32-F4672E762E04}" type="pres">
      <dgm:prSet presAssocID="{C9EF3E6E-2303-4FF6-BD18-C856FD766F4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4F22B3E-64E5-41F0-B997-CCDC13FFE658}" type="pres">
      <dgm:prSet presAssocID="{C9EF3E6E-2303-4FF6-BD18-C856FD766F47}" presName="desTx" presStyleLbl="alignAccFollowNode1" presStyleIdx="2" presStyleCnt="5">
        <dgm:presLayoutVars>
          <dgm:bulletEnabled val="1"/>
        </dgm:presLayoutVars>
      </dgm:prSet>
      <dgm:spPr/>
    </dgm:pt>
    <dgm:pt modelId="{181AAADB-129C-4007-9A13-4D342EC30D98}" type="pres">
      <dgm:prSet presAssocID="{9965A578-653D-47A4-81D3-ACBBD248E9C0}" presName="space" presStyleCnt="0"/>
      <dgm:spPr/>
    </dgm:pt>
    <dgm:pt modelId="{E5332E72-284B-4430-B306-0552CB5BE6C5}" type="pres">
      <dgm:prSet presAssocID="{15E16B78-6664-471A-888E-B98B6BE74BEB}" presName="composite" presStyleCnt="0"/>
      <dgm:spPr/>
    </dgm:pt>
    <dgm:pt modelId="{7A3BB5D2-7245-4DEC-830B-4C2042F35381}" type="pres">
      <dgm:prSet presAssocID="{15E16B78-6664-471A-888E-B98B6BE74BE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6A71898-C3EB-493A-80EA-F939A418AB6A}" type="pres">
      <dgm:prSet presAssocID="{15E16B78-6664-471A-888E-B98B6BE74BEB}" presName="desTx" presStyleLbl="alignAccFollowNode1" presStyleIdx="3" presStyleCnt="5">
        <dgm:presLayoutVars>
          <dgm:bulletEnabled val="1"/>
        </dgm:presLayoutVars>
      </dgm:prSet>
      <dgm:spPr/>
    </dgm:pt>
    <dgm:pt modelId="{08E17B5A-33AF-4B9B-B99C-16ACEF328A97}" type="pres">
      <dgm:prSet presAssocID="{A4C2E506-A160-4F9E-A0EB-17B160BF17A8}" presName="space" presStyleCnt="0"/>
      <dgm:spPr/>
    </dgm:pt>
    <dgm:pt modelId="{69DF5051-82DA-4236-8BED-B54F7B49646F}" type="pres">
      <dgm:prSet presAssocID="{D478C19B-1B3E-4DF2-878B-F19326A81403}" presName="composite" presStyleCnt="0"/>
      <dgm:spPr/>
    </dgm:pt>
    <dgm:pt modelId="{093DC8DB-DED8-4C27-951F-1AD152983243}" type="pres">
      <dgm:prSet presAssocID="{D478C19B-1B3E-4DF2-878B-F19326A814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01C51B1-6BBB-4191-A744-2814404DCC81}" type="pres">
      <dgm:prSet presAssocID="{D478C19B-1B3E-4DF2-878B-F19326A8140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F0D0C01-10AC-4EA8-8C4F-62162C2291E7}" type="presOf" srcId="{34571F6E-0223-4E1B-AE5B-C10A86DA7D26}" destId="{ED7D1D77-EC20-4171-8C5A-40909C0EA590}" srcOrd="0" destOrd="0" presId="urn:microsoft.com/office/officeart/2005/8/layout/hList1"/>
    <dgm:cxn modelId="{3B4E0D08-29FD-417F-9683-BA41CB469E97}" type="presOf" srcId="{C9EF3E6E-2303-4FF6-BD18-C856FD766F47}" destId="{55E84D27-2376-4C8B-BA32-F4672E762E04}" srcOrd="0" destOrd="0" presId="urn:microsoft.com/office/officeart/2005/8/layout/hList1"/>
    <dgm:cxn modelId="{91F3070C-D62B-4995-A8ED-DC470B862C81}" srcId="{34571F6E-0223-4E1B-AE5B-C10A86DA7D26}" destId="{D478C19B-1B3E-4DF2-878B-F19326A81403}" srcOrd="4" destOrd="0" parTransId="{D1C92A34-B43D-4154-806E-81287C2200D9}" sibTransId="{33D07333-755F-47F5-A939-6A403C1FD980}"/>
    <dgm:cxn modelId="{A62D3513-7AD0-4AB6-A5D9-19764ABDB858}" type="presOf" srcId="{A6F4BBAB-F6E5-4E40-99EA-906E454DA8C4}" destId="{D14549DB-3332-4BEF-B20C-08F482F5780F}" srcOrd="0" destOrd="0" presId="urn:microsoft.com/office/officeart/2005/8/layout/hList1"/>
    <dgm:cxn modelId="{85E89214-3054-4840-B623-F4509D2BECB7}" srcId="{34571F6E-0223-4E1B-AE5B-C10A86DA7D26}" destId="{15E16B78-6664-471A-888E-B98B6BE74BEB}" srcOrd="3" destOrd="0" parTransId="{57C6BA9C-3B0D-4ABB-BB02-FBB05FDF6679}" sibTransId="{A4C2E506-A160-4F9E-A0EB-17B160BF17A8}"/>
    <dgm:cxn modelId="{EFAE531E-369B-4ED4-A5B7-9B7F21749511}" type="presOf" srcId="{15E16B78-6664-471A-888E-B98B6BE74BEB}" destId="{7A3BB5D2-7245-4DEC-830B-4C2042F35381}" srcOrd="0" destOrd="0" presId="urn:microsoft.com/office/officeart/2005/8/layout/hList1"/>
    <dgm:cxn modelId="{B8CEFC27-221E-481D-BBBE-68B0C57FB94E}" type="presOf" srcId="{C5B06BD0-5578-4B73-B5A4-01875584C225}" destId="{F1CA0639-A800-4C29-9B13-6EBFBCA63B71}" srcOrd="0" destOrd="0" presId="urn:microsoft.com/office/officeart/2005/8/layout/hList1"/>
    <dgm:cxn modelId="{EC6D8A3B-6DAE-4C1A-A7BF-AB9310CB6D8A}" srcId="{34571F6E-0223-4E1B-AE5B-C10A86DA7D26}" destId="{A1A3BA1A-37B8-4738-A91E-CBF66214AF33}" srcOrd="0" destOrd="0" parTransId="{7B73591F-8B09-4DD6-AA31-654F36C094F6}" sibTransId="{6B479EB7-68FE-474B-A1C8-5DAD1ED1DC2F}"/>
    <dgm:cxn modelId="{979B1F5E-118D-463A-B7DA-47E7997746B1}" srcId="{D478C19B-1B3E-4DF2-878B-F19326A81403}" destId="{2220577E-B4EE-40B5-9E9E-2C156F1835D2}" srcOrd="0" destOrd="0" parTransId="{AA9B486A-AD15-4153-8B86-17E5EB351657}" sibTransId="{37F5E336-6908-4339-AB94-F9FF4D34853D}"/>
    <dgm:cxn modelId="{F3B77A49-893E-4EA8-982C-B4F14330E532}" srcId="{A1A3BA1A-37B8-4738-A91E-CBF66214AF33}" destId="{A6F4BBAB-F6E5-4E40-99EA-906E454DA8C4}" srcOrd="0" destOrd="0" parTransId="{E9059DC6-EA5F-4EF8-8BAB-EC2150780B75}" sibTransId="{7C0CE804-734F-42DB-9060-0A506E0BC51F}"/>
    <dgm:cxn modelId="{0DB6694A-CAB3-41FC-9BA8-EF681EB89F39}" srcId="{34571F6E-0223-4E1B-AE5B-C10A86DA7D26}" destId="{2AA6B293-826E-452E-9D8C-DEC4BC4A06C5}" srcOrd="1" destOrd="0" parTransId="{00E96074-0CBA-42EE-AC6E-E2012F4AEBDD}" sibTransId="{63788F2A-52E9-4C3A-BC64-AE98F9EF273B}"/>
    <dgm:cxn modelId="{C662D96D-BFCD-4C42-8867-AC4FAFE61763}" type="presOf" srcId="{F5E6CDB0-7482-46D4-84D7-D6C1C1698DCB}" destId="{B4F22B3E-64E5-41F0-B997-CCDC13FFE658}" srcOrd="0" destOrd="0" presId="urn:microsoft.com/office/officeart/2005/8/layout/hList1"/>
    <dgm:cxn modelId="{D9FDA674-F4CD-45B6-BCC5-885C9B075BAE}" srcId="{15E16B78-6664-471A-888E-B98B6BE74BEB}" destId="{C7B61211-C1D6-4384-BE6E-507FA3188A13}" srcOrd="0" destOrd="0" parTransId="{D37B8E20-C695-4B95-9E42-E0DABF5986E8}" sibTransId="{06310469-4C90-4F93-AF9C-47E064CE39C5}"/>
    <dgm:cxn modelId="{5DD96356-4781-4B88-ABEA-4C69F3F74AB7}" srcId="{2AA6B293-826E-452E-9D8C-DEC4BC4A06C5}" destId="{C5B06BD0-5578-4B73-B5A4-01875584C225}" srcOrd="0" destOrd="0" parTransId="{9E6BDEF0-47AA-4B15-A24D-9805E1435529}" sibTransId="{60289F6E-D849-4420-B021-A22252F2E109}"/>
    <dgm:cxn modelId="{A0D54C76-ADE0-4147-AA6A-54E3CB6E49DD}" srcId="{34571F6E-0223-4E1B-AE5B-C10A86DA7D26}" destId="{C9EF3E6E-2303-4FF6-BD18-C856FD766F47}" srcOrd="2" destOrd="0" parTransId="{04700BCF-06D7-4637-A8E3-0F2CF852F611}" sibTransId="{9965A578-653D-47A4-81D3-ACBBD248E9C0}"/>
    <dgm:cxn modelId="{6211D258-F848-4B64-A4AA-2429794772BF}" type="presOf" srcId="{C7B61211-C1D6-4384-BE6E-507FA3188A13}" destId="{A6A71898-C3EB-493A-80EA-F939A418AB6A}" srcOrd="0" destOrd="0" presId="urn:microsoft.com/office/officeart/2005/8/layout/hList1"/>
    <dgm:cxn modelId="{937249C8-8E61-4BA0-B00F-4DC7AA5BF5ED}" srcId="{C9EF3E6E-2303-4FF6-BD18-C856FD766F47}" destId="{F5E6CDB0-7482-46D4-84D7-D6C1C1698DCB}" srcOrd="0" destOrd="0" parTransId="{D65ACE5C-281B-4042-8727-A802E111DBC1}" sibTransId="{958639BA-521C-48ED-BDAF-10B4B9080714}"/>
    <dgm:cxn modelId="{13B866CA-D91C-43DA-A032-A4B652371D10}" type="presOf" srcId="{A1A3BA1A-37B8-4738-A91E-CBF66214AF33}" destId="{29544DC3-6C5D-48FC-9C7A-78F177F9857B}" srcOrd="0" destOrd="0" presId="urn:microsoft.com/office/officeart/2005/8/layout/hList1"/>
    <dgm:cxn modelId="{498EB5DD-D0CB-49D2-AEFC-6F2B73EFF3DA}" type="presOf" srcId="{2AA6B293-826E-452E-9D8C-DEC4BC4A06C5}" destId="{0244C40C-1E71-4AC5-8FDC-B917418A6238}" srcOrd="0" destOrd="0" presId="urn:microsoft.com/office/officeart/2005/8/layout/hList1"/>
    <dgm:cxn modelId="{20377DE3-D937-4F69-B27E-C014EE71B28F}" type="presOf" srcId="{2220577E-B4EE-40B5-9E9E-2C156F1835D2}" destId="{001C51B1-6BBB-4191-A744-2814404DCC81}" srcOrd="0" destOrd="0" presId="urn:microsoft.com/office/officeart/2005/8/layout/hList1"/>
    <dgm:cxn modelId="{50A0BDE5-041E-4F3E-AF21-84C3F638E500}" type="presOf" srcId="{D478C19B-1B3E-4DF2-878B-F19326A81403}" destId="{093DC8DB-DED8-4C27-951F-1AD152983243}" srcOrd="0" destOrd="0" presId="urn:microsoft.com/office/officeart/2005/8/layout/hList1"/>
    <dgm:cxn modelId="{A9390462-B21F-4114-B7A2-B43E1CB50F78}" type="presParOf" srcId="{ED7D1D77-EC20-4171-8C5A-40909C0EA590}" destId="{B5565815-DC0A-48CE-B3C4-21332EB94AD5}" srcOrd="0" destOrd="0" presId="urn:microsoft.com/office/officeart/2005/8/layout/hList1"/>
    <dgm:cxn modelId="{9A95B379-B03D-45CF-8180-5A2026EACAD9}" type="presParOf" srcId="{B5565815-DC0A-48CE-B3C4-21332EB94AD5}" destId="{29544DC3-6C5D-48FC-9C7A-78F177F9857B}" srcOrd="0" destOrd="0" presId="urn:microsoft.com/office/officeart/2005/8/layout/hList1"/>
    <dgm:cxn modelId="{647CFF71-EB19-46BA-A7E9-9D95E41226F1}" type="presParOf" srcId="{B5565815-DC0A-48CE-B3C4-21332EB94AD5}" destId="{D14549DB-3332-4BEF-B20C-08F482F5780F}" srcOrd="1" destOrd="0" presId="urn:microsoft.com/office/officeart/2005/8/layout/hList1"/>
    <dgm:cxn modelId="{0B5F31EE-AF91-4FF6-AD12-86FDE9B5154D}" type="presParOf" srcId="{ED7D1D77-EC20-4171-8C5A-40909C0EA590}" destId="{7F42F395-BFEA-4D7B-97B2-508DEF15776E}" srcOrd="1" destOrd="0" presId="urn:microsoft.com/office/officeart/2005/8/layout/hList1"/>
    <dgm:cxn modelId="{7EB844D4-336D-448D-8B97-23614BB715F4}" type="presParOf" srcId="{ED7D1D77-EC20-4171-8C5A-40909C0EA590}" destId="{ADD22E95-6E1A-4323-AA81-68B49ED3341D}" srcOrd="2" destOrd="0" presId="urn:microsoft.com/office/officeart/2005/8/layout/hList1"/>
    <dgm:cxn modelId="{DAB7E45D-8203-49A5-B04B-12482B3D9888}" type="presParOf" srcId="{ADD22E95-6E1A-4323-AA81-68B49ED3341D}" destId="{0244C40C-1E71-4AC5-8FDC-B917418A6238}" srcOrd="0" destOrd="0" presId="urn:microsoft.com/office/officeart/2005/8/layout/hList1"/>
    <dgm:cxn modelId="{CE27E1E3-F4B2-4F8A-BE01-E229B2987CA8}" type="presParOf" srcId="{ADD22E95-6E1A-4323-AA81-68B49ED3341D}" destId="{F1CA0639-A800-4C29-9B13-6EBFBCA63B71}" srcOrd="1" destOrd="0" presId="urn:microsoft.com/office/officeart/2005/8/layout/hList1"/>
    <dgm:cxn modelId="{7CE6228B-F7C3-41C7-B79E-9891330CF0E6}" type="presParOf" srcId="{ED7D1D77-EC20-4171-8C5A-40909C0EA590}" destId="{31982240-2C8C-4918-A43B-A119F5D32241}" srcOrd="3" destOrd="0" presId="urn:microsoft.com/office/officeart/2005/8/layout/hList1"/>
    <dgm:cxn modelId="{A2A00E39-B586-45A1-9380-EEA0C55FD402}" type="presParOf" srcId="{ED7D1D77-EC20-4171-8C5A-40909C0EA590}" destId="{A6EE7112-3D5E-4FF0-AE78-DB11492C210A}" srcOrd="4" destOrd="0" presId="urn:microsoft.com/office/officeart/2005/8/layout/hList1"/>
    <dgm:cxn modelId="{D976CC3F-7AE5-4C1B-9332-4A01B7B562C3}" type="presParOf" srcId="{A6EE7112-3D5E-4FF0-AE78-DB11492C210A}" destId="{55E84D27-2376-4C8B-BA32-F4672E762E04}" srcOrd="0" destOrd="0" presId="urn:microsoft.com/office/officeart/2005/8/layout/hList1"/>
    <dgm:cxn modelId="{2CCB9A8A-B26D-4680-B951-83191DC55941}" type="presParOf" srcId="{A6EE7112-3D5E-4FF0-AE78-DB11492C210A}" destId="{B4F22B3E-64E5-41F0-B997-CCDC13FFE658}" srcOrd="1" destOrd="0" presId="urn:microsoft.com/office/officeart/2005/8/layout/hList1"/>
    <dgm:cxn modelId="{B638C69B-1BD1-4F19-929E-E5CE502A815D}" type="presParOf" srcId="{ED7D1D77-EC20-4171-8C5A-40909C0EA590}" destId="{181AAADB-129C-4007-9A13-4D342EC30D98}" srcOrd="5" destOrd="0" presId="urn:microsoft.com/office/officeart/2005/8/layout/hList1"/>
    <dgm:cxn modelId="{AFEA4126-7A6A-494F-B5F0-EE0F696F7BD1}" type="presParOf" srcId="{ED7D1D77-EC20-4171-8C5A-40909C0EA590}" destId="{E5332E72-284B-4430-B306-0552CB5BE6C5}" srcOrd="6" destOrd="0" presId="urn:microsoft.com/office/officeart/2005/8/layout/hList1"/>
    <dgm:cxn modelId="{5F75DB36-41BD-40A0-BEF1-850921380365}" type="presParOf" srcId="{E5332E72-284B-4430-B306-0552CB5BE6C5}" destId="{7A3BB5D2-7245-4DEC-830B-4C2042F35381}" srcOrd="0" destOrd="0" presId="urn:microsoft.com/office/officeart/2005/8/layout/hList1"/>
    <dgm:cxn modelId="{3210108D-B0F5-48A4-9740-6D5BC500D40B}" type="presParOf" srcId="{E5332E72-284B-4430-B306-0552CB5BE6C5}" destId="{A6A71898-C3EB-493A-80EA-F939A418AB6A}" srcOrd="1" destOrd="0" presId="urn:microsoft.com/office/officeart/2005/8/layout/hList1"/>
    <dgm:cxn modelId="{4069C8E0-EDD8-47CD-ACEE-87ED9A3BA052}" type="presParOf" srcId="{ED7D1D77-EC20-4171-8C5A-40909C0EA590}" destId="{08E17B5A-33AF-4B9B-B99C-16ACEF328A97}" srcOrd="7" destOrd="0" presId="urn:microsoft.com/office/officeart/2005/8/layout/hList1"/>
    <dgm:cxn modelId="{2834C4A7-53E0-4EEE-B93B-FE6DD3E7589D}" type="presParOf" srcId="{ED7D1D77-EC20-4171-8C5A-40909C0EA590}" destId="{69DF5051-82DA-4236-8BED-B54F7B49646F}" srcOrd="8" destOrd="0" presId="urn:microsoft.com/office/officeart/2005/8/layout/hList1"/>
    <dgm:cxn modelId="{41BF24DB-0212-48B4-BDFE-25DBFC834191}" type="presParOf" srcId="{69DF5051-82DA-4236-8BED-B54F7B49646F}" destId="{093DC8DB-DED8-4C27-951F-1AD152983243}" srcOrd="0" destOrd="0" presId="urn:microsoft.com/office/officeart/2005/8/layout/hList1"/>
    <dgm:cxn modelId="{67A583E6-5AAA-4266-9D8C-CBF310AB3CC4}" type="presParOf" srcId="{69DF5051-82DA-4236-8BED-B54F7B49646F}" destId="{001C51B1-6BBB-4191-A744-2814404DCC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A1EB-1CCC-4BD8-8B51-FE4FD1D2D42D}">
      <dsp:nvSpPr>
        <dsp:cNvPr id="0" name=""/>
        <dsp:cNvSpPr/>
      </dsp:nvSpPr>
      <dsp:spPr>
        <a:xfrm>
          <a:off x="0" y="23969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23C9-D973-4E18-BEB4-FC0E865183C5}">
      <dsp:nvSpPr>
        <dsp:cNvPr id="0" name=""/>
        <dsp:cNvSpPr/>
      </dsp:nvSpPr>
      <dsp:spPr>
        <a:xfrm>
          <a:off x="424180" y="3305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Объявление о конкурсе – извещение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53228"/>
        <a:ext cx="6183694" cy="372930"/>
      </dsp:txXfrm>
    </dsp:sp>
    <dsp:sp modelId="{FB333C81-F084-4FB8-BAE4-F2D7A48EE057}">
      <dsp:nvSpPr>
        <dsp:cNvPr id="0" name=""/>
        <dsp:cNvSpPr/>
      </dsp:nvSpPr>
      <dsp:spPr>
        <a:xfrm>
          <a:off x="0" y="87473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4F10A-010C-4F12-B07A-C03403934737}">
      <dsp:nvSpPr>
        <dsp:cNvPr id="0" name=""/>
        <dsp:cNvSpPr/>
      </dsp:nvSpPr>
      <dsp:spPr>
        <a:xfrm>
          <a:off x="424180" y="66809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опроса населения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688268"/>
        <a:ext cx="6183694" cy="372930"/>
      </dsp:txXfrm>
    </dsp:sp>
    <dsp:sp modelId="{FA491A93-7265-4B42-9177-78B1C2395917}">
      <dsp:nvSpPr>
        <dsp:cNvPr id="0" name=""/>
        <dsp:cNvSpPr/>
      </dsp:nvSpPr>
      <dsp:spPr>
        <a:xfrm>
          <a:off x="0" y="150977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B12BE-62E3-424E-A483-7B332618FB39}">
      <dsp:nvSpPr>
        <dsp:cNvPr id="0" name=""/>
        <dsp:cNvSpPr/>
      </dsp:nvSpPr>
      <dsp:spPr>
        <a:xfrm>
          <a:off x="424180" y="130313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предварительного собрания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1323308"/>
        <a:ext cx="6183694" cy="372930"/>
      </dsp:txXfrm>
    </dsp:sp>
    <dsp:sp modelId="{2BED9C96-5AB3-43A6-991C-DE77B8ADA8A1}">
      <dsp:nvSpPr>
        <dsp:cNvPr id="0" name=""/>
        <dsp:cNvSpPr/>
      </dsp:nvSpPr>
      <dsp:spPr>
        <a:xfrm>
          <a:off x="0" y="214481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FFD31-A36F-409C-8D2F-61553D695328}">
      <dsp:nvSpPr>
        <dsp:cNvPr id="0" name=""/>
        <dsp:cNvSpPr/>
      </dsp:nvSpPr>
      <dsp:spPr>
        <a:xfrm>
          <a:off x="424180" y="1938173"/>
          <a:ext cx="62321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параметров проектов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1958348"/>
        <a:ext cx="6191770" cy="372930"/>
      </dsp:txXfrm>
    </dsp:sp>
    <dsp:sp modelId="{05631DEA-FC24-4F61-92AE-6DB431409D67}">
      <dsp:nvSpPr>
        <dsp:cNvPr id="0" name=""/>
        <dsp:cNvSpPr/>
      </dsp:nvSpPr>
      <dsp:spPr>
        <a:xfrm>
          <a:off x="0" y="277985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FD2A0-6840-4D1E-BE2A-8BE442C2D082}">
      <dsp:nvSpPr>
        <dsp:cNvPr id="0" name=""/>
        <dsp:cNvSpPr/>
      </dsp:nvSpPr>
      <dsp:spPr>
        <a:xfrm>
          <a:off x="424180" y="2573213"/>
          <a:ext cx="61995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заключительного собрания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2593388"/>
        <a:ext cx="6159227" cy="372930"/>
      </dsp:txXfrm>
    </dsp:sp>
    <dsp:sp modelId="{B81C9EE0-3499-4EE4-A8BC-52DEAA439C0F}">
      <dsp:nvSpPr>
        <dsp:cNvPr id="0" name=""/>
        <dsp:cNvSpPr/>
      </dsp:nvSpPr>
      <dsp:spPr>
        <a:xfrm>
          <a:off x="0" y="341489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54F4-A06E-4C5A-B2E0-ACDCC59DD768}">
      <dsp:nvSpPr>
        <dsp:cNvPr id="0" name=""/>
        <dsp:cNvSpPr/>
      </dsp:nvSpPr>
      <dsp:spPr>
        <a:xfrm>
          <a:off x="424180" y="3208253"/>
          <a:ext cx="615064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администрации о поддержке проекта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3228428"/>
        <a:ext cx="6110293" cy="372930"/>
      </dsp:txXfrm>
    </dsp:sp>
    <dsp:sp modelId="{5F1DEB7A-74DD-49B2-B3F0-C1C57EDA794C}">
      <dsp:nvSpPr>
        <dsp:cNvPr id="0" name=""/>
        <dsp:cNvSpPr/>
      </dsp:nvSpPr>
      <dsp:spPr>
        <a:xfrm>
          <a:off x="0" y="404993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89CFA-D792-4588-8600-1994A1E9225A}">
      <dsp:nvSpPr>
        <dsp:cNvPr id="0" name=""/>
        <dsp:cNvSpPr/>
      </dsp:nvSpPr>
      <dsp:spPr>
        <a:xfrm>
          <a:off x="424180" y="3843293"/>
          <a:ext cx="617511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для участия в конкурсе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3863468"/>
        <a:ext cx="6134760" cy="372930"/>
      </dsp:txXfrm>
    </dsp:sp>
    <dsp:sp modelId="{A6EB3376-3941-4840-80D5-7FBF9AB02F75}">
      <dsp:nvSpPr>
        <dsp:cNvPr id="0" name=""/>
        <dsp:cNvSpPr/>
      </dsp:nvSpPr>
      <dsp:spPr>
        <a:xfrm>
          <a:off x="0" y="468497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629D6-720C-4FE7-B784-3859C484C98B}">
      <dsp:nvSpPr>
        <dsp:cNvPr id="0" name=""/>
        <dsp:cNvSpPr/>
      </dsp:nvSpPr>
      <dsp:spPr>
        <a:xfrm>
          <a:off x="424180" y="4478333"/>
          <a:ext cx="612611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 подача заявки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4498508"/>
        <a:ext cx="6085767" cy="372930"/>
      </dsp:txXfrm>
    </dsp:sp>
    <dsp:sp modelId="{6AD2AA5C-543F-47E0-A5C5-0B2021213FE4}">
      <dsp:nvSpPr>
        <dsp:cNvPr id="0" name=""/>
        <dsp:cNvSpPr/>
      </dsp:nvSpPr>
      <dsp:spPr>
        <a:xfrm>
          <a:off x="0" y="532001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91FAD-FF42-41E7-BB72-3A53F9AB16C5}">
      <dsp:nvSpPr>
        <dsp:cNvPr id="0" name=""/>
        <dsp:cNvSpPr/>
      </dsp:nvSpPr>
      <dsp:spPr>
        <a:xfrm>
          <a:off x="424180" y="5113373"/>
          <a:ext cx="615058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отбор</a:t>
          </a:r>
        </a:p>
      </dsp:txBody>
      <dsp:txXfrm>
        <a:off x="444355" y="5133548"/>
        <a:ext cx="611023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4DC3-6C5D-48FC-9C7A-78F177F9857B}">
      <dsp:nvSpPr>
        <dsp:cNvPr id="0" name=""/>
        <dsp:cNvSpPr/>
      </dsp:nvSpPr>
      <dsp:spPr>
        <a:xfrm>
          <a:off x="5533" y="1063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октябрь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2022</a:t>
          </a:r>
        </a:p>
      </dsp:txBody>
      <dsp:txXfrm>
        <a:off x="5533" y="10638"/>
        <a:ext cx="2121235" cy="848494"/>
      </dsp:txXfrm>
    </dsp:sp>
    <dsp:sp modelId="{D14549DB-3332-4BEF-B20C-08F482F5780F}">
      <dsp:nvSpPr>
        <dsp:cNvPr id="0" name=""/>
        <dsp:cNvSpPr/>
      </dsp:nvSpPr>
      <dsp:spPr>
        <a:xfrm>
          <a:off x="5533" y="859133"/>
          <a:ext cx="2121235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Проведение обучающих мероприятий</a:t>
          </a:r>
        </a:p>
      </dsp:txBody>
      <dsp:txXfrm>
        <a:off x="5533" y="859133"/>
        <a:ext cx="2121235" cy="2503439"/>
      </dsp:txXfrm>
    </dsp:sp>
    <dsp:sp modelId="{0244C40C-1E71-4AC5-8FDC-B917418A6238}">
      <dsp:nvSpPr>
        <dsp:cNvPr id="0" name=""/>
        <dsp:cNvSpPr/>
      </dsp:nvSpPr>
      <dsp:spPr>
        <a:xfrm>
          <a:off x="2423742" y="1063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24 октября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21 ноября 2022</a:t>
          </a:r>
        </a:p>
      </dsp:txBody>
      <dsp:txXfrm>
        <a:off x="2423742" y="10638"/>
        <a:ext cx="2121235" cy="848494"/>
      </dsp:txXfrm>
    </dsp:sp>
    <dsp:sp modelId="{F1CA0639-A800-4C29-9B13-6EBFBCA63B71}">
      <dsp:nvSpPr>
        <dsp:cNvPr id="0" name=""/>
        <dsp:cNvSpPr/>
      </dsp:nvSpPr>
      <dsp:spPr>
        <a:xfrm>
          <a:off x="2423742" y="859133"/>
          <a:ext cx="2121235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Проведение опросов</a:t>
          </a:r>
        </a:p>
      </dsp:txBody>
      <dsp:txXfrm>
        <a:off x="2423742" y="859133"/>
        <a:ext cx="2121235" cy="2503439"/>
      </dsp:txXfrm>
    </dsp:sp>
    <dsp:sp modelId="{55E84D27-2376-4C8B-BA32-F4672E762E04}">
      <dsp:nvSpPr>
        <dsp:cNvPr id="0" name=""/>
        <dsp:cNvSpPr/>
      </dsp:nvSpPr>
      <dsp:spPr>
        <a:xfrm>
          <a:off x="4841950" y="1063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21 ноября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19 декабря 2022</a:t>
          </a:r>
        </a:p>
      </dsp:txBody>
      <dsp:txXfrm>
        <a:off x="4841950" y="10638"/>
        <a:ext cx="2121235" cy="848494"/>
      </dsp:txXfrm>
    </dsp:sp>
    <dsp:sp modelId="{B4F22B3E-64E5-41F0-B997-CCDC13FFE658}">
      <dsp:nvSpPr>
        <dsp:cNvPr id="0" name=""/>
        <dsp:cNvSpPr/>
      </dsp:nvSpPr>
      <dsp:spPr>
        <a:xfrm>
          <a:off x="4841950" y="859133"/>
          <a:ext cx="2121235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Проведение предварительных собраний</a:t>
          </a:r>
        </a:p>
      </dsp:txBody>
      <dsp:txXfrm>
        <a:off x="4841950" y="859133"/>
        <a:ext cx="2121235" cy="2503439"/>
      </dsp:txXfrm>
    </dsp:sp>
    <dsp:sp modelId="{7A3BB5D2-7245-4DEC-830B-4C2042F35381}">
      <dsp:nvSpPr>
        <dsp:cNvPr id="0" name=""/>
        <dsp:cNvSpPr/>
      </dsp:nvSpPr>
      <dsp:spPr>
        <a:xfrm>
          <a:off x="7260159" y="1063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19 декабря 2022 – 30 января </a:t>
          </a:r>
          <a:r>
            <a:rPr lang="ru-RU" sz="1900" b="1" kern="1200" dirty="0"/>
            <a:t>2023</a:t>
          </a:r>
        </a:p>
      </dsp:txBody>
      <dsp:txXfrm>
        <a:off x="7260159" y="10638"/>
        <a:ext cx="2121235" cy="848494"/>
      </dsp:txXfrm>
    </dsp:sp>
    <dsp:sp modelId="{A6A71898-C3EB-493A-80EA-F939A418AB6A}">
      <dsp:nvSpPr>
        <dsp:cNvPr id="0" name=""/>
        <dsp:cNvSpPr/>
      </dsp:nvSpPr>
      <dsp:spPr>
        <a:xfrm>
          <a:off x="7260159" y="859133"/>
          <a:ext cx="2121235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Проведение заключительных  собраний</a:t>
          </a:r>
        </a:p>
      </dsp:txBody>
      <dsp:txXfrm>
        <a:off x="7260159" y="859133"/>
        <a:ext cx="2121235" cy="2503439"/>
      </dsp:txXfrm>
    </dsp:sp>
    <dsp:sp modelId="{093DC8DB-DED8-4C27-951F-1AD152983243}">
      <dsp:nvSpPr>
        <dsp:cNvPr id="0" name=""/>
        <dsp:cNvSpPr/>
      </dsp:nvSpPr>
      <dsp:spPr>
        <a:xfrm>
          <a:off x="9678367" y="1063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декабрь 2022 – 14 февраля 2023</a:t>
          </a:r>
        </a:p>
      </dsp:txBody>
      <dsp:txXfrm>
        <a:off x="9678367" y="10638"/>
        <a:ext cx="2121235" cy="848494"/>
      </dsp:txXfrm>
    </dsp:sp>
    <dsp:sp modelId="{001C51B1-6BBB-4191-A744-2814404DCC81}">
      <dsp:nvSpPr>
        <dsp:cNvPr id="0" name=""/>
        <dsp:cNvSpPr/>
      </dsp:nvSpPr>
      <dsp:spPr>
        <a:xfrm>
          <a:off x="9678367" y="859133"/>
          <a:ext cx="2121235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Подготовка документов для участия в конкурсе</a:t>
          </a:r>
        </a:p>
      </dsp:txBody>
      <dsp:txXfrm>
        <a:off x="9678367" y="859133"/>
        <a:ext cx="2121235" cy="2503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4DC3-6C5D-48FC-9C7A-78F177F9857B}">
      <dsp:nvSpPr>
        <dsp:cNvPr id="0" name=""/>
        <dsp:cNvSpPr/>
      </dsp:nvSpPr>
      <dsp:spPr>
        <a:xfrm>
          <a:off x="5533" y="1618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15 февраля –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28 марта 2023</a:t>
          </a:r>
        </a:p>
      </dsp:txBody>
      <dsp:txXfrm>
        <a:off x="5533" y="16188"/>
        <a:ext cx="2121235" cy="848494"/>
      </dsp:txXfrm>
    </dsp:sp>
    <dsp:sp modelId="{D14549DB-3332-4BEF-B20C-08F482F5780F}">
      <dsp:nvSpPr>
        <dsp:cNvPr id="0" name=""/>
        <dsp:cNvSpPr/>
      </dsp:nvSpPr>
      <dsp:spPr>
        <a:xfrm>
          <a:off x="5533" y="864682"/>
          <a:ext cx="2121235" cy="18446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Подача заявок</a:t>
          </a:r>
        </a:p>
      </dsp:txBody>
      <dsp:txXfrm>
        <a:off x="5533" y="864682"/>
        <a:ext cx="2121235" cy="1844640"/>
      </dsp:txXfrm>
    </dsp:sp>
    <dsp:sp modelId="{0244C40C-1E71-4AC5-8FDC-B917418A6238}">
      <dsp:nvSpPr>
        <dsp:cNvPr id="0" name=""/>
        <dsp:cNvSpPr/>
      </dsp:nvSpPr>
      <dsp:spPr>
        <a:xfrm>
          <a:off x="2423742" y="1618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14 апреля 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(предварительно)</a:t>
          </a:r>
        </a:p>
      </dsp:txBody>
      <dsp:txXfrm>
        <a:off x="2423742" y="16188"/>
        <a:ext cx="2121235" cy="848494"/>
      </dsp:txXfrm>
    </dsp:sp>
    <dsp:sp modelId="{F1CA0639-A800-4C29-9B13-6EBFBCA63B71}">
      <dsp:nvSpPr>
        <dsp:cNvPr id="0" name=""/>
        <dsp:cNvSpPr/>
      </dsp:nvSpPr>
      <dsp:spPr>
        <a:xfrm>
          <a:off x="2423742" y="864682"/>
          <a:ext cx="2121235" cy="18446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Заседание конкурсной комиссии</a:t>
          </a:r>
        </a:p>
      </dsp:txBody>
      <dsp:txXfrm>
        <a:off x="2423742" y="864682"/>
        <a:ext cx="2121235" cy="1844640"/>
      </dsp:txXfrm>
    </dsp:sp>
    <dsp:sp modelId="{55E84D27-2376-4C8B-BA32-F4672E762E04}">
      <dsp:nvSpPr>
        <dsp:cNvPr id="0" name=""/>
        <dsp:cNvSpPr/>
      </dsp:nvSpPr>
      <dsp:spPr>
        <a:xfrm>
          <a:off x="4841950" y="1618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апрель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июнь 2023</a:t>
          </a:r>
        </a:p>
      </dsp:txBody>
      <dsp:txXfrm>
        <a:off x="4841950" y="16188"/>
        <a:ext cx="2121235" cy="848494"/>
      </dsp:txXfrm>
    </dsp:sp>
    <dsp:sp modelId="{B4F22B3E-64E5-41F0-B997-CCDC13FFE658}">
      <dsp:nvSpPr>
        <dsp:cNvPr id="0" name=""/>
        <dsp:cNvSpPr/>
      </dsp:nvSpPr>
      <dsp:spPr>
        <a:xfrm>
          <a:off x="4841950" y="864682"/>
          <a:ext cx="2121235" cy="18446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Подготовка     НПА по распределению субсидий, заключение соглашений</a:t>
          </a:r>
        </a:p>
      </dsp:txBody>
      <dsp:txXfrm>
        <a:off x="4841950" y="864682"/>
        <a:ext cx="2121235" cy="1844640"/>
      </dsp:txXfrm>
    </dsp:sp>
    <dsp:sp modelId="{7A3BB5D2-7245-4DEC-830B-4C2042F35381}">
      <dsp:nvSpPr>
        <dsp:cNvPr id="0" name=""/>
        <dsp:cNvSpPr/>
      </dsp:nvSpPr>
      <dsp:spPr>
        <a:xfrm>
          <a:off x="7260159" y="1618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июнь – август </a:t>
          </a:r>
          <a:r>
            <a:rPr lang="ru-RU" sz="1900" b="1" kern="1200" dirty="0"/>
            <a:t>2023</a:t>
          </a:r>
        </a:p>
      </dsp:txBody>
      <dsp:txXfrm>
        <a:off x="7260159" y="16188"/>
        <a:ext cx="2121235" cy="848494"/>
      </dsp:txXfrm>
    </dsp:sp>
    <dsp:sp modelId="{A6A71898-C3EB-493A-80EA-F939A418AB6A}">
      <dsp:nvSpPr>
        <dsp:cNvPr id="0" name=""/>
        <dsp:cNvSpPr/>
      </dsp:nvSpPr>
      <dsp:spPr>
        <a:xfrm>
          <a:off x="7260159" y="864682"/>
          <a:ext cx="2121235" cy="18446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Конкурсные процедуры, торги</a:t>
          </a:r>
        </a:p>
      </dsp:txBody>
      <dsp:txXfrm>
        <a:off x="7260159" y="864682"/>
        <a:ext cx="2121235" cy="1844640"/>
      </dsp:txXfrm>
    </dsp:sp>
    <dsp:sp modelId="{093DC8DB-DED8-4C27-951F-1AD152983243}">
      <dsp:nvSpPr>
        <dsp:cNvPr id="0" name=""/>
        <dsp:cNvSpPr/>
      </dsp:nvSpPr>
      <dsp:spPr>
        <a:xfrm>
          <a:off x="9678367" y="16188"/>
          <a:ext cx="2121235" cy="84849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до 31 октября 2023</a:t>
          </a:r>
        </a:p>
      </dsp:txBody>
      <dsp:txXfrm>
        <a:off x="9678367" y="16188"/>
        <a:ext cx="2121235" cy="848494"/>
      </dsp:txXfrm>
    </dsp:sp>
    <dsp:sp modelId="{001C51B1-6BBB-4191-A744-2814404DCC81}">
      <dsp:nvSpPr>
        <dsp:cNvPr id="0" name=""/>
        <dsp:cNvSpPr/>
      </dsp:nvSpPr>
      <dsp:spPr>
        <a:xfrm>
          <a:off x="9678367" y="864682"/>
          <a:ext cx="2121235" cy="18446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Реализация проекта</a:t>
          </a:r>
        </a:p>
      </dsp:txBody>
      <dsp:txXfrm>
        <a:off x="9678367" y="864682"/>
        <a:ext cx="2121235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22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04" y="0"/>
            <a:ext cx="7743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45" y="4241409"/>
            <a:ext cx="3972624" cy="138334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Участие в конкурсе проектов инициативного бюджетирования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9" y="399643"/>
            <a:ext cx="2809880" cy="302935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78829" y="5719824"/>
            <a:ext cx="397262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Фотографии предварительного и заключительного собраний жителей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847" y="1288011"/>
            <a:ext cx="5287107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 время собраний для подтверждения факта проведения и количества присутствующих необходимо сделать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3 фотографий, подтверждающих численность участников.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фотографии должно быть четко видно: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весь зал и участников собрания (с разных ракурсов);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число участников, подтверждающее количество присутствующих, указанное    в протоколе);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плакат с логотипом «Крым как мы хотим», датой и названием муниципального образования.</a:t>
            </a:r>
          </a:p>
        </p:txBody>
      </p:sp>
      <p:pic>
        <p:nvPicPr>
          <p:cNvPr id="8" name="Рисунок 7" descr="88c1b78f251a9cf921d348d13ce28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2201" y="1288011"/>
            <a:ext cx="4268754" cy="2845837"/>
          </a:xfrm>
          <a:prstGeom prst="roundRect">
            <a:avLst/>
          </a:prstGeom>
        </p:spPr>
      </p:pic>
      <p:pic>
        <p:nvPicPr>
          <p:cNvPr id="9" name="Рисунок 8" descr="8106efd6627dab5ef518f8556acf144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3324" y="3840891"/>
            <a:ext cx="4490188" cy="29934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5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98677" y="1770184"/>
            <a:ext cx="4980431" cy="3783519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заключительного собрания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97264" y="2120358"/>
            <a:ext cx="458184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помещение не может вместить всех желающих присутствовать на заключительном собрании, организаторы могут провести несколько собраний с единой повесткой в один день с оформлением протоколов с единой датой и нумерацией 1-А, 1-Б и т.д.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этом счетная комиссия оформляет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протокол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 итогам проведения всех частей собрания.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507" y="874824"/>
            <a:ext cx="6330461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Повестка дня заключительного собрания</a:t>
            </a:r>
          </a:p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председателя и секретаря собрания;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счетной комиссии.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Информация о проектах, предлагаемых для участия в конкурсе.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проекта для участия в конкурсе.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Определение форм участия в финансовом обеспечении реализации проекта (объем средств из бюджета поселения, вклад жителей и спонсоров в денежной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неденежной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форме).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Принятие решения о расходовании средств в случае экономии.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Принятие решения о внесении проекта на рассмотрение в местную администрацию.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Утверждение протоколов счетной комиссии.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0503" y="1947415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692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Решение о расходовании средств в случае экономии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56587" y="2307927"/>
            <a:ext cx="4581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Порядок расчета и возврата сумм инициативных платежей, подлежащих возврату, определяется НПА представительного органа МО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07" y="1730608"/>
            <a:ext cx="6330461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Согласно статье 56 Федерального закона от 06.10.2003 N 131-ФЗ (ред. от 30.12.2021) «Об общих принципах организации местного самоуправления в Российской Федерации», в случае образования по итогам реализации инициативного проекта остатка инициативных платежей, не использованных в целях реализации инициативного проекта, указанные платежи подлежат возврату лицам (в том числе организациям), осуществившим их перечисление в местный бюджет.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8677" y="1969477"/>
            <a:ext cx="4980431" cy="2450124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48036" y="2123261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674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453199" y="1916695"/>
            <a:ext cx="242227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можно организовать: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сельский праздник,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ярмарка проектов,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флешмоб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концерт местной самодеятельности,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выставка и пр.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0"/>
          <a:stretch/>
        </p:blipFill>
        <p:spPr bwMode="auto">
          <a:xfrm>
            <a:off x="93784" y="1460579"/>
            <a:ext cx="8953500" cy="52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6126"/>
            <a:ext cx="8170985" cy="1383345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культурно-массовых мероприятий, связанных с реализацией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5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6126"/>
            <a:ext cx="8170985" cy="1383345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СМИ и других средств информирования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88923"/>
              </p:ext>
            </p:extLst>
          </p:nvPr>
        </p:nvGraphicFramePr>
        <p:xfrm>
          <a:off x="321785" y="1399941"/>
          <a:ext cx="10907045" cy="4412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Формула расчета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Весовой </a:t>
                      </a:r>
                      <a:r>
                        <a:rPr lang="ru-RU" sz="2000" dirty="0" err="1">
                          <a:effectLst/>
                        </a:rPr>
                        <a:t>коэфф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итоговый балл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5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Использование СМИ и других средств информирования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использование стендов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(не менее 3)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публикации в газетах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(не менее 2)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баллов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телепередача    о проекте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 баллов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радиопередача о проекте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 баллов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публикации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Интернет, в т.ч. соцсетях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(не менее 5)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баллов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использование логотипа во время проведения собраний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51" marR="2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45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34462" y="1301496"/>
            <a:ext cx="11301046" cy="538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200" b="1" dirty="0"/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Оформить информационные стенды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(в администрации, школах, ДК,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ФАПах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Повесить информационные плакаты и объявления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местах активного пребывания людей (в лифтах, магазинах)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Разместить информацию о проекте на сайте администрации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 в социальных сетях группы, посвященные проекту ИБ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Одноклассники, мессенджеры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Viber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 Выложить информацию в группах, посвященных жизни населенного пункта (Типичный, Подслушано и пр.).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Разослать электронные письма потенциальным спонсорам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Привлечь в работу волонтеров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они мобильные и энергичные, их знают в поселении и охотнее пойдут на контакт с ними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Разослать информацию по местным СМИ</a:t>
            </a:r>
          </a:p>
          <a:p>
            <a:pPr indent="269875" algn="l" fontAlgn="base">
              <a:spcAft>
                <a:spcPct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269875" algn="l" fontAlgn="base">
              <a:spcAft>
                <a:spcPct val="0"/>
              </a:spcAft>
            </a:pPr>
            <a:r>
              <a:rPr lang="ru-RU" sz="1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 кампания должна сопровождать весь проект, а не только начальный и финальный этапы!</a:t>
            </a:r>
          </a:p>
          <a:p>
            <a:pPr indent="269875" algn="l" fontAlgn="base">
              <a:spcAft>
                <a:spcPct val="0"/>
              </a:spcAft>
            </a:pPr>
            <a:r>
              <a:rPr lang="ru-RU" sz="1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размещении информации важно отмечать участие жителей. Фотографии и видео, отражающие участие инициативных граждан, вызывают большее доверие.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50" y="140911"/>
            <a:ext cx="8465419" cy="10196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Общие рекомендации по организации информационной кампании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9973" y="1301496"/>
            <a:ext cx="3354157" cy="138334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Информационные стенды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8925" y="1978624"/>
            <a:ext cx="3434862" cy="320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регулярное использование стендов (не менее 3-х информационных оповещений)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 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указание даты и наименования  МО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62597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989597" y="1301494"/>
            <a:ext cx="2016370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в газетах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528648" y="2005147"/>
            <a:ext cx="294249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 в республиканских, районных, местных газетах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2 материалов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82154" y="1301493"/>
            <a:ext cx="2518962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Интернет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471140" y="2019996"/>
            <a:ext cx="2977660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 5 материалов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указание даты и наименования МО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590976" y="1313475"/>
            <a:ext cx="2518962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48800" y="2030684"/>
            <a:ext cx="269476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 с указанием года и наименования МО при проведении предварительного и заключительного собрания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2064" y="1313475"/>
            <a:ext cx="11723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59416" y="1313475"/>
            <a:ext cx="0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37077" y="1313475"/>
            <a:ext cx="11723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" y="4376154"/>
            <a:ext cx="3232800" cy="23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t="21911" r="26392" b="5316"/>
          <a:stretch/>
        </p:blipFill>
        <p:spPr bwMode="auto">
          <a:xfrm>
            <a:off x="3669791" y="4166667"/>
            <a:ext cx="2660206" cy="25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8" t="28366" r="38963" b="20346"/>
          <a:stretch/>
        </p:blipFill>
        <p:spPr bwMode="auto">
          <a:xfrm>
            <a:off x="6535578" y="3960640"/>
            <a:ext cx="2665538" cy="28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sun9-17.userapi.com/impg/9niOVEAkkjiWqXTfqxbKJmU-f4SZ1LnYYcvEsg/f-Yt4P3tNVM.jpg?size=1280x720&amp;quality=96&amp;sign=3bd2e1bee2e67c7628f92de1995614b8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24079" r="4192"/>
          <a:stretch/>
        </p:blipFill>
        <p:spPr bwMode="auto">
          <a:xfrm>
            <a:off x="9482422" y="4794048"/>
            <a:ext cx="2661138" cy="1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5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203" y="353697"/>
            <a:ext cx="8170985" cy="795166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Изменение процедуры подачи заявок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4" r="1947"/>
          <a:stretch/>
        </p:blipFill>
        <p:spPr bwMode="auto">
          <a:xfrm>
            <a:off x="224203" y="1301496"/>
            <a:ext cx="8779119" cy="53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1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657" y="255655"/>
            <a:ext cx="7210370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изучения гражданских инициатив в социальных сетях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4"/>
            <a:ext cx="421920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854048" y="2730377"/>
            <a:ext cx="1936043" cy="1833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4950281" y="2897465"/>
            <a:ext cx="1794917" cy="159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480" y="1798144"/>
            <a:ext cx="2351633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83900" y="1798144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Одноклассники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57224" y="1828613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314" name="Picture 2" descr="http://qrcoder.ru/code/?https%3A%2F%2Ft.me%2F%2BHtc3n4vb9ptiNmU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04" y="2730377"/>
            <a:ext cx="1924718" cy="1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932022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Центр изучения гражданских инициатив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>
              <a:lnSpc>
                <a:spcPts val="0"/>
              </a:lnSpc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Начальник Центра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Кропотова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srgbClr val="0069B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7"/>
              </a:rPr>
              <a:t>centr_grajdan@kipu-rc.ru</a:t>
            </a:r>
            <a:endParaRPr lang="ru-RU" sz="1400" b="1" u="sng" dirty="0">
              <a:solidFill>
                <a:srgbClr val="0069B4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u="sng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+7-978-624-40-76</a:t>
            </a:r>
            <a:endParaRPr lang="ru-RU" sz="1400" u="sng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Отдел проектного управления и инициативного бюджетирования Министерства финансов              Республики Крым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0"/>
              </a:lnSpc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Заведующий отделом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Кадкина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8"/>
              </a:rPr>
              <a:t>unp@minfin.rk.gov.ru</a:t>
            </a: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733-037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1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b="54300"/>
          <a:stretch/>
        </p:blipFill>
        <p:spPr bwMode="auto">
          <a:xfrm>
            <a:off x="0" y="705398"/>
            <a:ext cx="5643571" cy="568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8521" y="213018"/>
            <a:ext cx="6959109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Типология проектов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 b="19485"/>
          <a:stretch/>
        </p:blipFill>
        <p:spPr bwMode="auto">
          <a:xfrm>
            <a:off x="6053877" y="1167452"/>
            <a:ext cx="5643571" cy="47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88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507" y="4997260"/>
            <a:ext cx="9343292" cy="1112888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1" y="1965185"/>
            <a:ext cx="773574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35296"/>
          <a:stretch/>
        </p:blipFill>
        <p:spPr>
          <a:xfrm>
            <a:off x="4090032" y="850005"/>
            <a:ext cx="3455829" cy="3974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3842" y="399245"/>
            <a:ext cx="1197735" cy="90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8521" y="213018"/>
            <a:ext cx="6959109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Типология проектов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4"/>
          <a:stretch/>
        </p:blipFill>
        <p:spPr bwMode="auto">
          <a:xfrm>
            <a:off x="168521" y="1029460"/>
            <a:ext cx="6959109" cy="33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6959109" cy="1383345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Основные параметры проектов инициативного бюджетирования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1532"/>
              </p:ext>
            </p:extLst>
          </p:nvPr>
        </p:nvGraphicFramePr>
        <p:xfrm>
          <a:off x="140678" y="1512512"/>
          <a:ext cx="8405445" cy="427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92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Участники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Городские, сельские поселения, муниципальные районы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Мax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сумма субсидии на 1 проект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1 млн. руб.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Мa</a:t>
                      </a:r>
                      <a:r>
                        <a:rPr lang="en-US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x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софинансирование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из бюджета РК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92% от 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4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Min </a:t>
                      </a:r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софинансирование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местного бюджета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5% от размера субсидии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300" u="none" strike="noStrike" baseline="0">
                          <a:effectLst/>
                          <a:latin typeface="Roboto Light" panose="02000000000000000000" pitchFamily="2" charset="0"/>
                        </a:rPr>
                        <a:t>Min </a:t>
                      </a:r>
                      <a:r>
                        <a:rPr lang="ru-RU" sz="2300" u="none" strike="noStrike" baseline="0">
                          <a:effectLst/>
                          <a:latin typeface="Roboto Light" panose="02000000000000000000" pitchFamily="2" charset="0"/>
                        </a:rPr>
                        <a:t>софинансирование населения</a:t>
                      </a:r>
                      <a:endParaRPr lang="ru-RU" sz="2300" b="0" i="0" u="none" strike="noStrike" baseline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3% от размера субсидии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7580433" cy="64276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Финансовые параметры проектов ИБ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56907077"/>
              </p:ext>
            </p:extLst>
          </p:nvPr>
        </p:nvGraphicFramePr>
        <p:xfrm>
          <a:off x="105509" y="2100039"/>
          <a:ext cx="5556738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121628" y="1301496"/>
            <a:ext cx="5634403" cy="630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Общая стоимость проекта – </a:t>
            </a:r>
            <a:r>
              <a:rPr lang="ru-RU" sz="2000" b="1" dirty="0"/>
              <a:t>1 087 000 </a:t>
            </a:r>
            <a:r>
              <a:rPr lang="ru-RU" sz="2000" b="1" dirty="0" err="1"/>
              <a:t>руб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96106"/>
              </p:ext>
            </p:extLst>
          </p:nvPr>
        </p:nvGraphicFramePr>
        <p:xfrm>
          <a:off x="5908431" y="1301496"/>
          <a:ext cx="6113566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Обязательное значение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Формула расчета баллов (В)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Весовой </a:t>
                      </a:r>
                      <a:r>
                        <a:rPr lang="ru-RU" sz="1200" dirty="0" err="1">
                          <a:effectLst/>
                        </a:rPr>
                        <a:t>коэфф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</a:t>
                      </a:r>
                      <a:r>
                        <a:rPr lang="ru-RU" sz="1200" dirty="0">
                          <a:effectLst/>
                        </a:rPr>
                        <a:t> итоговый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Вклад местного бюджета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5% от размера субсидии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5–14%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= (S–5) / 10 x 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(S – уровень </a:t>
                      </a:r>
                      <a:r>
                        <a:rPr lang="ru-RU" sz="1200" dirty="0" err="1">
                          <a:effectLst/>
                        </a:rPr>
                        <a:t>софинансирования</a:t>
                      </a:r>
                      <a:r>
                        <a:rPr lang="ru-RU" sz="1200" dirty="0">
                          <a:effectLst/>
                        </a:rPr>
                        <a:t> в 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15 % и более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баллов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Вклад населения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3% от размера субсидии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3–9%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= (S – 3) / 7 x 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(S – уровень  </a:t>
                      </a:r>
                      <a:r>
                        <a:rPr lang="ru-RU" sz="1200" dirty="0" err="1">
                          <a:effectLst/>
                        </a:rPr>
                        <a:t>софинансирования</a:t>
                      </a:r>
                      <a:r>
                        <a:rPr lang="ru-RU" sz="1200" dirty="0">
                          <a:effectLst/>
                        </a:rPr>
                        <a:t> в 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10% и более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баллов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Вклад спонсоров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минимальный уровень не установлен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менее 10%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= S / 10 x 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(S – уровень   </a:t>
                      </a:r>
                      <a:r>
                        <a:rPr lang="ru-RU" sz="1200" dirty="0" err="1">
                          <a:effectLst/>
                        </a:rPr>
                        <a:t>софинансирования</a:t>
                      </a:r>
                      <a:r>
                        <a:rPr lang="ru-RU" sz="1200" dirty="0">
                          <a:effectLst/>
                        </a:rPr>
                        <a:t> в 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10% и более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баллов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9"/>
            <a:ext cx="8143141" cy="98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Изменения в постановление Совета Министров РК № 658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1" b="37212"/>
          <a:stretch/>
        </p:blipFill>
        <p:spPr bwMode="auto">
          <a:xfrm>
            <a:off x="95250" y="1195754"/>
            <a:ext cx="8953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553" y="3557843"/>
            <a:ext cx="113655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Представительный орган МО должен принять Порядок рассмотрения проектов инициативного бюджетирования местной администрацией.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599" y="4440026"/>
            <a:ext cx="10245969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в администрацию внесено несколько проектов, нужно организовать проведение конкурсного отбора и проинформировать об этом инициаторов проекта.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Проводит конкурсный отбор комиссия, порядок формирования и деятельности которой определяется НПА представительного органа МО.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Инициаторы проекта должны иметь возможность участвовать в рассмотрении проектов и изложить свои позиции.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497" y="4148774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14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66879587"/>
              </p:ext>
            </p:extLst>
          </p:nvPr>
        </p:nvGraphicFramePr>
        <p:xfrm>
          <a:off x="543169" y="894226"/>
          <a:ext cx="8483600" cy="57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Цикл подготовки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48748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мероприятий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3905147"/>
              </p:ext>
            </p:extLst>
          </p:nvPr>
        </p:nvGraphicFramePr>
        <p:xfrm>
          <a:off x="193431" y="650748"/>
          <a:ext cx="11805137" cy="337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1585"/>
              </p:ext>
            </p:extLst>
          </p:nvPr>
        </p:nvGraphicFramePr>
        <p:xfrm>
          <a:off x="193431" y="3695701"/>
          <a:ext cx="11805137" cy="272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4980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982736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Участие жителей в определении параметров проблемы, заявленной в проекте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t="29128" r="524" b="42327"/>
          <a:stretch/>
        </p:blipFill>
        <p:spPr bwMode="auto">
          <a:xfrm>
            <a:off x="0" y="1301496"/>
            <a:ext cx="8953500" cy="21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47924"/>
              </p:ext>
            </p:extLst>
          </p:nvPr>
        </p:nvGraphicFramePr>
        <p:xfrm>
          <a:off x="187569" y="3681046"/>
          <a:ext cx="10585940" cy="2765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Формула расчета баллов (В)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Весовой </a:t>
                      </a:r>
                      <a:r>
                        <a:rPr lang="ru-RU" sz="1600" dirty="0" err="1">
                          <a:effectLst/>
                        </a:rPr>
                        <a:t>коэфф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</a:t>
                      </a:r>
                      <a:r>
                        <a:rPr lang="ru-RU" sz="1600" dirty="0">
                          <a:effectLst/>
                        </a:rPr>
                        <a:t> итоговый 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Участие жителей в определении проблемы, заявленной в проекте, при  предварительном рассмотрении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менее 50% от числа жителей НП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= N / 50 x 100,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где N – доля участия жителей в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50% и более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 баллов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Участие жителей в определении параметров проекта на заключительном собрании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менее 10% от числа жителей НП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= N / 10 x 100,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где N – доля участия жителей в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10% и более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5" marR="3013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16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1267</Words>
  <Application>Microsoft Office PowerPoint</Application>
  <PresentationFormat>Широкоэкранный</PresentationFormat>
  <Paragraphs>226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 Light</vt:lpstr>
      <vt:lpstr>Roboto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Natalia</cp:lastModifiedBy>
  <cp:revision>100</cp:revision>
  <dcterms:created xsi:type="dcterms:W3CDTF">2020-10-27T09:01:24Z</dcterms:created>
  <dcterms:modified xsi:type="dcterms:W3CDTF">2022-11-09T12:26:46Z</dcterms:modified>
</cp:coreProperties>
</file>