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52.png" ContentType="image/png"/>
  <Override PartName="/ppt/media/image51.png" ContentType="image/png"/>
  <Override PartName="/ppt/media/image50.png" ContentType="image/png"/>
  <Override PartName="/ppt/media/image49.png" ContentType="image/png"/>
  <Override PartName="/ppt/media/image48.png" ContentType="image/png"/>
  <Override PartName="/ppt/media/image47.png" ContentType="image/png"/>
  <Override PartName="/ppt/media/image22.png" ContentType="image/png"/>
  <Override PartName="/ppt/media/image57.png" ContentType="image/png"/>
  <Override PartName="/ppt/media/image7.png" ContentType="image/png"/>
  <Override PartName="/ppt/media/image20.png" ContentType="image/png"/>
  <Override PartName="/ppt/media/image55.png" ContentType="image/png"/>
  <Override PartName="/ppt/media/image5.png" ContentType="image/png"/>
  <Override PartName="/ppt/media/image19.png" ContentType="image/png"/>
  <Override PartName="/ppt/media/image18.png" ContentType="image/png"/>
  <Override PartName="/ppt/media/image2.jpeg" ContentType="image/jpe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3.png" ContentType="image/png"/>
  <Override PartName="/ppt/media/image12.png" ContentType="image/png"/>
  <Override PartName="/ppt/media/image39.png" ContentType="image/png"/>
  <Override PartName="/ppt/media/image21.png" ContentType="image/png"/>
  <Override PartName="/ppt/media/image56.png" ContentType="image/png"/>
  <Override PartName="/ppt/media/image6.png" ContentType="image/png"/>
  <Override PartName="/ppt/media/image53.png" ContentType="image/png"/>
  <Override PartName="/ppt/media/image3.png" ContentType="image/png"/>
  <Override PartName="/ppt/media/image38.png" ContentType="image/png"/>
  <Override PartName="/ppt/media/image11.png" ContentType="image/png"/>
  <Override PartName="/ppt/media/image1.jpeg" ContentType="image/jpeg"/>
  <Override PartName="/ppt/media/image58.png" ContentType="image/png"/>
  <Override PartName="/ppt/media/image8.png" ContentType="image/png"/>
  <Override PartName="/ppt/media/image23.png" ContentType="image/png"/>
  <Override PartName="/ppt/media/image10.png" ContentType="image/png"/>
  <Override PartName="/ppt/media/image9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54.png" ContentType="image/png"/>
  <Override PartName="/ppt/media/image4.png" ContentType="image/png"/>
  <Override PartName="/ppt/media/image41.jpeg" ContentType="image/jpeg"/>
  <Override PartName="/ppt/media/image32.png" ContentType="image/png"/>
  <Override PartName="/ppt/media/image33.png" ContentType="image/png"/>
  <Override PartName="/ppt/media/image34.png" ContentType="image/png"/>
  <Override PartName="/ppt/media/image35.png" ContentType="image/png"/>
  <Override PartName="/ppt/media/image36.png" ContentType="image/png"/>
  <Override PartName="/ppt/media/image37.png" ContentType="image/png"/>
  <Override PartName="/ppt/media/image40.png" ContentType="image/png"/>
  <Override PartName="/ppt/media/image42.jpeg" ContentType="image/jpeg"/>
  <Override PartName="/ppt/media/image43.png" ContentType="image/png"/>
  <Override PartName="/ppt/media/image44.png" ContentType="image/png"/>
  <Override PartName="/ppt/media/image45.png" ContentType="image/png"/>
  <Override PartName="/ppt/media/image46.png" ContentType="image/png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5575300" cy="79248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78640" y="316080"/>
            <a:ext cx="5017320" cy="132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78640" y="1854360"/>
            <a:ext cx="501732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78640" y="4255200"/>
            <a:ext cx="501732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78640" y="316080"/>
            <a:ext cx="5017320" cy="132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278640" y="1854360"/>
            <a:ext cx="244836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849760" y="1854360"/>
            <a:ext cx="244836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278640" y="4255200"/>
            <a:ext cx="244836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2849760" y="4255200"/>
            <a:ext cx="244836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78640" y="316080"/>
            <a:ext cx="5017320" cy="132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278640" y="1854360"/>
            <a:ext cx="161532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974960" y="1854360"/>
            <a:ext cx="161532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3671640" y="1854360"/>
            <a:ext cx="161532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278640" y="4255200"/>
            <a:ext cx="161532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974960" y="4255200"/>
            <a:ext cx="161532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3671640" y="4255200"/>
            <a:ext cx="161532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78640" y="316080"/>
            <a:ext cx="5017320" cy="132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278640" y="1854360"/>
            <a:ext cx="5017320" cy="4595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78640" y="316080"/>
            <a:ext cx="5017320" cy="132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278640" y="1854360"/>
            <a:ext cx="5017320" cy="4595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78640" y="316080"/>
            <a:ext cx="5017320" cy="132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278640" y="1854360"/>
            <a:ext cx="2448360" cy="4595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2849760" y="1854360"/>
            <a:ext cx="2448360" cy="4595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78640" y="316080"/>
            <a:ext cx="5017320" cy="132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1800" spc="-1" strike="noStrike"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78640" y="316080"/>
            <a:ext cx="5017320" cy="6134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78640" y="316080"/>
            <a:ext cx="5017320" cy="132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278640" y="1854360"/>
            <a:ext cx="244836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849760" y="1854360"/>
            <a:ext cx="2448360" cy="4595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278640" y="4255200"/>
            <a:ext cx="244836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78640" y="316080"/>
            <a:ext cx="5017320" cy="132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278640" y="1854360"/>
            <a:ext cx="2448360" cy="4595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849760" y="1854360"/>
            <a:ext cx="244836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849760" y="4255200"/>
            <a:ext cx="244836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78640" y="316080"/>
            <a:ext cx="5017320" cy="132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278640" y="1854360"/>
            <a:ext cx="244836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849760" y="1854360"/>
            <a:ext cx="244836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278640" y="4255200"/>
            <a:ext cx="5017320" cy="21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/>
          </p:nvPr>
        </p:nvSpPr>
        <p:spPr>
          <a:xfrm>
            <a:off x="1895760" y="7369920"/>
            <a:ext cx="1783800" cy="396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278640" y="7369920"/>
            <a:ext cx="1281960" cy="396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4014360" y="7369920"/>
            <a:ext cx="1281960" cy="396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DAE919F3-1390-4B68-8042-FD622A903BDC}" type="slidenum">
              <a:rPr b="0" lang="ru-RU" sz="1400" spc="-1" strike="noStrike">
                <a:solidFill>
                  <a:srgbClr val="b2b2b2"/>
                </a:solidFill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278640" y="316080"/>
            <a:ext cx="5017320" cy="132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Calibri"/>
              </a:rPr>
              <a:t>Для правки текста заглавия щёлкните мышью</a:t>
            </a:r>
            <a:endParaRPr b="0" lang="ru-RU" sz="1800" spc="-1" strike="noStrike"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278640" y="1854360"/>
            <a:ext cx="5017320" cy="4595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Calibri"/>
              </a:rPr>
              <a:t>Для правки структуры щёлкните мышью</a:t>
            </a:r>
            <a:endParaRPr b="0" lang="ru-RU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Calibri"/>
              </a:rPr>
              <a:t>Второй уровень структуры</a:t>
            </a:r>
            <a:endParaRPr b="0" lang="ru-RU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Calibri"/>
              </a:rPr>
              <a:t>Третий уровень структуры</a:t>
            </a:r>
            <a:endParaRPr b="0" lang="ru-RU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Calibri"/>
              </a:rPr>
              <a:t>Четвёртый уровень структуры</a:t>
            </a:r>
            <a:endParaRPr b="0" lang="ru-RU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Calibri"/>
              </a:rPr>
              <a:t>Пятый уровень структуры</a:t>
            </a:r>
            <a:endParaRPr b="0" lang="ru-RU" sz="20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Calibri"/>
              </a:rPr>
              <a:t>Шестой уровень структуры</a:t>
            </a:r>
            <a:endParaRPr b="0" lang="ru-RU" sz="20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Calibri"/>
              </a:rPr>
              <a:t>Седьмой уровень структуры</a:t>
            </a:r>
            <a:endParaRPr b="0" lang="ru-RU" sz="2000" spc="-1" strike="noStrike"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Relationship Id="rId26" Type="http://schemas.openxmlformats.org/officeDocument/2006/relationships/image" Target="../media/image26.png"/><Relationship Id="rId27" Type="http://schemas.openxmlformats.org/officeDocument/2006/relationships/image" Target="../media/image27.png"/><Relationship Id="rId28" Type="http://schemas.openxmlformats.org/officeDocument/2006/relationships/image" Target="../media/image28.png"/><Relationship Id="rId29" Type="http://schemas.openxmlformats.org/officeDocument/2006/relationships/image" Target="../media/image29.png"/><Relationship Id="rId30" Type="http://schemas.openxmlformats.org/officeDocument/2006/relationships/image" Target="../media/image30.png"/><Relationship Id="rId31" Type="http://schemas.openxmlformats.org/officeDocument/2006/relationships/image" Target="../media/image31.png"/><Relationship Id="rId32" Type="http://schemas.openxmlformats.org/officeDocument/2006/relationships/image" Target="../media/image32.png"/><Relationship Id="rId33" Type="http://schemas.openxmlformats.org/officeDocument/2006/relationships/image" Target="../media/image33.png"/><Relationship Id="rId34" Type="http://schemas.openxmlformats.org/officeDocument/2006/relationships/image" Target="../media/image34.png"/><Relationship Id="rId35" Type="http://schemas.openxmlformats.org/officeDocument/2006/relationships/image" Target="../media/image35.png"/><Relationship Id="rId36" Type="http://schemas.openxmlformats.org/officeDocument/2006/relationships/image" Target="../media/image36.png"/><Relationship Id="rId37" Type="http://schemas.openxmlformats.org/officeDocument/2006/relationships/image" Target="../media/image37.png"/><Relationship Id="rId38" Type="http://schemas.openxmlformats.org/officeDocument/2006/relationships/image" Target="../media/image38.png"/><Relationship Id="rId39" Type="http://schemas.openxmlformats.org/officeDocument/2006/relationships/image" Target="../media/image39.png"/><Relationship Id="rId40" Type="http://schemas.openxmlformats.org/officeDocument/2006/relationships/image" Target="../media/image40.png"/><Relationship Id="rId4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1.jpeg"/><Relationship Id="rId2" Type="http://schemas.openxmlformats.org/officeDocument/2006/relationships/image" Target="../media/image42.jpeg"/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7" Type="http://schemas.openxmlformats.org/officeDocument/2006/relationships/image" Target="../media/image47.png"/><Relationship Id="rId8" Type="http://schemas.openxmlformats.org/officeDocument/2006/relationships/image" Target="../media/image48.png"/><Relationship Id="rId9" Type="http://schemas.openxmlformats.org/officeDocument/2006/relationships/image" Target="../media/image49.png"/><Relationship Id="rId10" Type="http://schemas.openxmlformats.org/officeDocument/2006/relationships/image" Target="../media/image50.png"/><Relationship Id="rId11" Type="http://schemas.openxmlformats.org/officeDocument/2006/relationships/image" Target="../media/image51.png"/><Relationship Id="rId12" Type="http://schemas.openxmlformats.org/officeDocument/2006/relationships/image" Target="../media/image52.png"/><Relationship Id="rId13" Type="http://schemas.openxmlformats.org/officeDocument/2006/relationships/image" Target="../media/image53.png"/><Relationship Id="rId14" Type="http://schemas.openxmlformats.org/officeDocument/2006/relationships/image" Target="../media/image54.png"/><Relationship Id="rId15" Type="http://schemas.openxmlformats.org/officeDocument/2006/relationships/image" Target="../media/image55.png"/><Relationship Id="rId16" Type="http://schemas.openxmlformats.org/officeDocument/2006/relationships/image" Target="../media/image56.png"/><Relationship Id="rId17" Type="http://schemas.openxmlformats.org/officeDocument/2006/relationships/image" Target="../media/image57.png"/><Relationship Id="rId18" Type="http://schemas.openxmlformats.org/officeDocument/2006/relationships/image" Target="../media/image58.png"/><Relationship Id="rId19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1"/>
          <p:cNvGrpSpPr/>
          <p:nvPr/>
        </p:nvGrpSpPr>
        <p:grpSpPr>
          <a:xfrm>
            <a:off x="0" y="0"/>
            <a:ext cx="5572440" cy="8928000"/>
            <a:chOff x="0" y="0"/>
            <a:chExt cx="5572440" cy="8928000"/>
          </a:xfrm>
        </p:grpSpPr>
        <p:pic>
          <p:nvPicPr>
            <p:cNvPr id="42" name="object 3" descr=""/>
            <p:cNvPicPr/>
            <p:nvPr/>
          </p:nvPicPr>
          <p:blipFill>
            <a:blip r:embed="rId1"/>
            <a:stretch/>
          </p:blipFill>
          <p:spPr>
            <a:xfrm>
              <a:off x="0" y="0"/>
              <a:ext cx="5572440" cy="8928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3" name="object 4" descr=""/>
            <p:cNvPicPr/>
            <p:nvPr/>
          </p:nvPicPr>
          <p:blipFill>
            <a:blip r:embed="rId2"/>
            <a:stretch/>
          </p:blipFill>
          <p:spPr>
            <a:xfrm>
              <a:off x="370440" y="534960"/>
              <a:ext cx="4836960" cy="745920"/>
            </a:xfrm>
            <a:prstGeom prst="rect">
              <a:avLst/>
            </a:prstGeom>
            <a:ln>
              <a:noFill/>
            </a:ln>
          </p:spPr>
        </p:pic>
        <p:sp>
          <p:nvSpPr>
            <p:cNvPr id="44" name="CustomShape 2"/>
            <p:cNvSpPr/>
            <p:nvPr/>
          </p:nvSpPr>
          <p:spPr>
            <a:xfrm>
              <a:off x="343080" y="526320"/>
              <a:ext cx="4882680" cy="761760"/>
            </a:xfrm>
            <a:custGeom>
              <a:avLst/>
              <a:gdLst/>
              <a:ahLst/>
              <a:rect l="l" t="t" r="r" b="b"/>
              <a:pathLst>
                <a:path w="4883150" h="675005">
                  <a:moveTo>
                    <a:pt x="527748" y="0"/>
                  </a:moveTo>
                  <a:lnTo>
                    <a:pt x="0" y="0"/>
                  </a:lnTo>
                  <a:lnTo>
                    <a:pt x="0" y="300913"/>
                  </a:lnTo>
                  <a:lnTo>
                    <a:pt x="28981" y="284403"/>
                  </a:lnTo>
                  <a:lnTo>
                    <a:pt x="28981" y="21920"/>
                  </a:lnTo>
                  <a:lnTo>
                    <a:pt x="489305" y="21920"/>
                  </a:lnTo>
                  <a:lnTo>
                    <a:pt x="527748" y="0"/>
                  </a:lnTo>
                  <a:close/>
                  <a:moveTo>
                    <a:pt x="4882769" y="375005"/>
                  </a:moveTo>
                  <a:lnTo>
                    <a:pt x="4853902" y="391388"/>
                  </a:lnTo>
                  <a:lnTo>
                    <a:pt x="4853902" y="652614"/>
                  </a:lnTo>
                  <a:lnTo>
                    <a:pt x="4393450" y="652614"/>
                  </a:lnTo>
                  <a:lnTo>
                    <a:pt x="4355020" y="674420"/>
                  </a:lnTo>
                  <a:lnTo>
                    <a:pt x="4882769" y="674420"/>
                  </a:lnTo>
                  <a:lnTo>
                    <a:pt x="4882769" y="375005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5" name="object 6" descr=""/>
            <p:cNvPicPr/>
            <p:nvPr/>
          </p:nvPicPr>
          <p:blipFill>
            <a:blip r:embed="rId3"/>
            <a:stretch/>
          </p:blipFill>
          <p:spPr>
            <a:xfrm>
              <a:off x="355320" y="1257120"/>
              <a:ext cx="429120" cy="3974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6" name="object 7" descr=""/>
            <p:cNvPicPr/>
            <p:nvPr/>
          </p:nvPicPr>
          <p:blipFill>
            <a:blip r:embed="rId4"/>
            <a:stretch/>
          </p:blipFill>
          <p:spPr>
            <a:xfrm>
              <a:off x="380880" y="1285920"/>
              <a:ext cx="332280" cy="2865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7" name="object 8" descr=""/>
            <p:cNvPicPr/>
            <p:nvPr/>
          </p:nvPicPr>
          <p:blipFill>
            <a:blip r:embed="rId5"/>
            <a:stretch/>
          </p:blipFill>
          <p:spPr>
            <a:xfrm>
              <a:off x="355320" y="1509840"/>
              <a:ext cx="415440" cy="3956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8" name="object 9" descr=""/>
            <p:cNvPicPr/>
            <p:nvPr/>
          </p:nvPicPr>
          <p:blipFill>
            <a:blip r:embed="rId6"/>
            <a:stretch/>
          </p:blipFill>
          <p:spPr>
            <a:xfrm>
              <a:off x="380880" y="1538640"/>
              <a:ext cx="317160" cy="284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9" name="object 10" descr=""/>
            <p:cNvPicPr/>
            <p:nvPr/>
          </p:nvPicPr>
          <p:blipFill>
            <a:blip r:embed="rId7"/>
            <a:stretch/>
          </p:blipFill>
          <p:spPr>
            <a:xfrm>
              <a:off x="355320" y="1760760"/>
              <a:ext cx="415440" cy="3974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0" name="object 11" descr=""/>
            <p:cNvPicPr/>
            <p:nvPr/>
          </p:nvPicPr>
          <p:blipFill>
            <a:blip r:embed="rId8"/>
            <a:stretch/>
          </p:blipFill>
          <p:spPr>
            <a:xfrm>
              <a:off x="380880" y="1789920"/>
              <a:ext cx="317160" cy="2865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1" name="object 12" descr=""/>
            <p:cNvPicPr/>
            <p:nvPr/>
          </p:nvPicPr>
          <p:blipFill>
            <a:blip r:embed="rId9"/>
            <a:stretch/>
          </p:blipFill>
          <p:spPr>
            <a:xfrm>
              <a:off x="355320" y="2012040"/>
              <a:ext cx="415440" cy="3974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2" name="object 13" descr=""/>
            <p:cNvPicPr/>
            <p:nvPr/>
          </p:nvPicPr>
          <p:blipFill>
            <a:blip r:embed="rId10"/>
            <a:stretch/>
          </p:blipFill>
          <p:spPr>
            <a:xfrm>
              <a:off x="380880" y="2040840"/>
              <a:ext cx="317160" cy="2865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object 14" descr=""/>
            <p:cNvPicPr/>
            <p:nvPr/>
          </p:nvPicPr>
          <p:blipFill>
            <a:blip r:embed="rId11"/>
            <a:stretch/>
          </p:blipFill>
          <p:spPr>
            <a:xfrm>
              <a:off x="355320" y="2443680"/>
              <a:ext cx="415440" cy="3952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4" name="object 15" descr=""/>
            <p:cNvPicPr/>
            <p:nvPr/>
          </p:nvPicPr>
          <p:blipFill>
            <a:blip r:embed="rId12"/>
            <a:stretch/>
          </p:blipFill>
          <p:spPr>
            <a:xfrm>
              <a:off x="380880" y="2472840"/>
              <a:ext cx="317160" cy="2844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5" name="object 16" descr=""/>
            <p:cNvPicPr/>
            <p:nvPr/>
          </p:nvPicPr>
          <p:blipFill>
            <a:blip r:embed="rId13"/>
            <a:stretch/>
          </p:blipFill>
          <p:spPr>
            <a:xfrm>
              <a:off x="355320" y="3640680"/>
              <a:ext cx="415440" cy="3974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6" name="object 17" descr=""/>
            <p:cNvPicPr/>
            <p:nvPr/>
          </p:nvPicPr>
          <p:blipFill>
            <a:blip r:embed="rId14"/>
            <a:stretch/>
          </p:blipFill>
          <p:spPr>
            <a:xfrm>
              <a:off x="380880" y="3669480"/>
              <a:ext cx="317160" cy="2865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7" name="object 18" descr=""/>
            <p:cNvPicPr/>
            <p:nvPr/>
          </p:nvPicPr>
          <p:blipFill>
            <a:blip r:embed="rId15"/>
            <a:stretch/>
          </p:blipFill>
          <p:spPr>
            <a:xfrm>
              <a:off x="355320" y="3389400"/>
              <a:ext cx="415440" cy="3974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8" name="object 19" descr=""/>
            <p:cNvPicPr/>
            <p:nvPr/>
          </p:nvPicPr>
          <p:blipFill>
            <a:blip r:embed="rId16"/>
            <a:stretch/>
          </p:blipFill>
          <p:spPr>
            <a:xfrm>
              <a:off x="380880" y="3418560"/>
              <a:ext cx="317160" cy="2865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9" name="object 20" descr=""/>
            <p:cNvPicPr/>
            <p:nvPr/>
          </p:nvPicPr>
          <p:blipFill>
            <a:blip r:embed="rId17"/>
            <a:stretch/>
          </p:blipFill>
          <p:spPr>
            <a:xfrm>
              <a:off x="355320" y="3899880"/>
              <a:ext cx="415440" cy="4248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0" name="object 21" descr=""/>
            <p:cNvPicPr/>
            <p:nvPr/>
          </p:nvPicPr>
          <p:blipFill>
            <a:blip r:embed="rId18"/>
            <a:stretch/>
          </p:blipFill>
          <p:spPr>
            <a:xfrm>
              <a:off x="380880" y="3929040"/>
              <a:ext cx="317160" cy="3139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1" name="object 22" descr=""/>
            <p:cNvPicPr/>
            <p:nvPr/>
          </p:nvPicPr>
          <p:blipFill>
            <a:blip r:embed="rId19"/>
            <a:stretch/>
          </p:blipFill>
          <p:spPr>
            <a:xfrm>
              <a:off x="355320" y="2880720"/>
              <a:ext cx="415440" cy="3978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2" name="object 23" descr=""/>
            <p:cNvPicPr/>
            <p:nvPr/>
          </p:nvPicPr>
          <p:blipFill>
            <a:blip r:embed="rId20"/>
            <a:stretch/>
          </p:blipFill>
          <p:spPr>
            <a:xfrm>
              <a:off x="380880" y="2909880"/>
              <a:ext cx="317160" cy="2865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3" name="object 24" descr=""/>
            <p:cNvPicPr/>
            <p:nvPr/>
          </p:nvPicPr>
          <p:blipFill>
            <a:blip r:embed="rId21"/>
            <a:stretch/>
          </p:blipFill>
          <p:spPr>
            <a:xfrm>
              <a:off x="355320" y="4178160"/>
              <a:ext cx="415440" cy="4266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4" name="object 25" descr=""/>
            <p:cNvPicPr/>
            <p:nvPr/>
          </p:nvPicPr>
          <p:blipFill>
            <a:blip r:embed="rId22"/>
            <a:stretch/>
          </p:blipFill>
          <p:spPr>
            <a:xfrm>
              <a:off x="380880" y="4206960"/>
              <a:ext cx="317160" cy="3157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5" name="object 26" descr=""/>
            <p:cNvPicPr/>
            <p:nvPr/>
          </p:nvPicPr>
          <p:blipFill>
            <a:blip r:embed="rId23"/>
            <a:stretch/>
          </p:blipFill>
          <p:spPr>
            <a:xfrm>
              <a:off x="355320" y="4605120"/>
              <a:ext cx="426240" cy="4262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6" name="object 27" descr=""/>
            <p:cNvPicPr/>
            <p:nvPr/>
          </p:nvPicPr>
          <p:blipFill>
            <a:blip r:embed="rId24"/>
            <a:stretch/>
          </p:blipFill>
          <p:spPr>
            <a:xfrm>
              <a:off x="380880" y="4634280"/>
              <a:ext cx="329400" cy="3153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7" name="object 28" descr=""/>
            <p:cNvPicPr/>
            <p:nvPr/>
          </p:nvPicPr>
          <p:blipFill>
            <a:blip r:embed="rId25"/>
            <a:stretch/>
          </p:blipFill>
          <p:spPr>
            <a:xfrm>
              <a:off x="355320" y="5043960"/>
              <a:ext cx="421560" cy="4262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8" name="object 29" descr=""/>
            <p:cNvPicPr/>
            <p:nvPr/>
          </p:nvPicPr>
          <p:blipFill>
            <a:blip r:embed="rId26"/>
            <a:stretch/>
          </p:blipFill>
          <p:spPr>
            <a:xfrm>
              <a:off x="380880" y="5072760"/>
              <a:ext cx="323280" cy="3153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9" name="object 30" descr=""/>
            <p:cNvPicPr/>
            <p:nvPr/>
          </p:nvPicPr>
          <p:blipFill>
            <a:blip r:embed="rId27"/>
            <a:stretch/>
          </p:blipFill>
          <p:spPr>
            <a:xfrm>
              <a:off x="355320" y="6848280"/>
              <a:ext cx="415440" cy="4248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0" name="object 31" descr=""/>
            <p:cNvPicPr/>
            <p:nvPr/>
          </p:nvPicPr>
          <p:blipFill>
            <a:blip r:embed="rId28"/>
            <a:stretch/>
          </p:blipFill>
          <p:spPr>
            <a:xfrm>
              <a:off x="380880" y="6877440"/>
              <a:ext cx="317160" cy="3139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1" name="object 32" descr=""/>
            <p:cNvPicPr/>
            <p:nvPr/>
          </p:nvPicPr>
          <p:blipFill>
            <a:blip r:embed="rId29"/>
            <a:stretch/>
          </p:blipFill>
          <p:spPr>
            <a:xfrm>
              <a:off x="355320" y="7281720"/>
              <a:ext cx="415440" cy="4266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2" name="object 33" descr=""/>
            <p:cNvPicPr/>
            <p:nvPr/>
          </p:nvPicPr>
          <p:blipFill>
            <a:blip r:embed="rId30"/>
            <a:stretch/>
          </p:blipFill>
          <p:spPr>
            <a:xfrm>
              <a:off x="380880" y="7311240"/>
              <a:ext cx="317160" cy="3153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3" name="object 34" descr=""/>
            <p:cNvPicPr/>
            <p:nvPr/>
          </p:nvPicPr>
          <p:blipFill>
            <a:blip r:embed="rId31"/>
            <a:stretch/>
          </p:blipFill>
          <p:spPr>
            <a:xfrm>
              <a:off x="355320" y="7720920"/>
              <a:ext cx="415440" cy="3952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4" name="object 35" descr=""/>
            <p:cNvPicPr/>
            <p:nvPr/>
          </p:nvPicPr>
          <p:blipFill>
            <a:blip r:embed="rId32"/>
            <a:stretch/>
          </p:blipFill>
          <p:spPr>
            <a:xfrm>
              <a:off x="380880" y="7749720"/>
              <a:ext cx="317160" cy="2844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5" name="object 36" descr=""/>
            <p:cNvPicPr/>
            <p:nvPr/>
          </p:nvPicPr>
          <p:blipFill>
            <a:blip r:embed="rId33"/>
            <a:stretch/>
          </p:blipFill>
          <p:spPr>
            <a:xfrm>
              <a:off x="355320" y="5972760"/>
              <a:ext cx="421560" cy="4248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6" name="object 37" descr=""/>
            <p:cNvPicPr/>
            <p:nvPr/>
          </p:nvPicPr>
          <p:blipFill>
            <a:blip r:embed="rId34"/>
            <a:stretch/>
          </p:blipFill>
          <p:spPr>
            <a:xfrm>
              <a:off x="380880" y="6001560"/>
              <a:ext cx="323280" cy="3139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7" name="object 38" descr=""/>
            <p:cNvPicPr/>
            <p:nvPr/>
          </p:nvPicPr>
          <p:blipFill>
            <a:blip r:embed="rId35"/>
            <a:stretch/>
          </p:blipFill>
          <p:spPr>
            <a:xfrm>
              <a:off x="355320" y="6411240"/>
              <a:ext cx="421560" cy="4248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8" name="object 39" descr=""/>
            <p:cNvPicPr/>
            <p:nvPr/>
          </p:nvPicPr>
          <p:blipFill>
            <a:blip r:embed="rId36"/>
            <a:stretch/>
          </p:blipFill>
          <p:spPr>
            <a:xfrm>
              <a:off x="380880" y="6440400"/>
              <a:ext cx="323280" cy="3139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9" name="object 40" descr=""/>
            <p:cNvPicPr/>
            <p:nvPr/>
          </p:nvPicPr>
          <p:blipFill>
            <a:blip r:embed="rId37"/>
            <a:stretch/>
          </p:blipFill>
          <p:spPr>
            <a:xfrm>
              <a:off x="355320" y="5329080"/>
              <a:ext cx="421560" cy="4244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0" name="object 41" descr=""/>
            <p:cNvPicPr/>
            <p:nvPr/>
          </p:nvPicPr>
          <p:blipFill>
            <a:blip r:embed="rId38"/>
            <a:stretch/>
          </p:blipFill>
          <p:spPr>
            <a:xfrm>
              <a:off x="380880" y="5357880"/>
              <a:ext cx="323280" cy="3135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81" name="CustomShape 3"/>
          <p:cNvSpPr/>
          <p:nvPr/>
        </p:nvSpPr>
        <p:spPr>
          <a:xfrm>
            <a:off x="493920" y="509040"/>
            <a:ext cx="4726080" cy="828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>
            <a:spAutoFit/>
          </a:bodyPr>
          <a:p>
            <a:pPr marL="12600" indent="410760">
              <a:lnSpc>
                <a:spcPct val="102000"/>
              </a:lnSpc>
              <a:spcBef>
                <a:spcPts val="91"/>
              </a:spcBef>
            </a:pPr>
            <a:r>
              <a:rPr b="1" lang="ru-RU" sz="1550" spc="9" strike="noStrike">
                <a:solidFill>
                  <a:srgbClr val="ffffff"/>
                </a:solidFill>
                <a:latin typeface="Calibri"/>
              </a:rPr>
              <a:t>ДОПОЛНИТЕЛЬНЫЕ</a:t>
            </a:r>
            <a:r>
              <a:rPr b="1" lang="ru-RU" sz="1550" spc="24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ru-RU" sz="1550" spc="18" strike="noStrike">
                <a:solidFill>
                  <a:srgbClr val="ffffff"/>
                </a:solidFill>
                <a:latin typeface="Calibri"/>
              </a:rPr>
              <a:t>ДЕНЕЖНЫЕ</a:t>
            </a:r>
            <a:r>
              <a:rPr b="1" lang="ru-RU" sz="1550" spc="9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ru-RU" sz="1550" spc="4" strike="noStrike">
                <a:solidFill>
                  <a:srgbClr val="ffffff"/>
                </a:solidFill>
                <a:latin typeface="Calibri"/>
              </a:rPr>
              <a:t>ВЫПЛАТЫ </a:t>
            </a:r>
            <a:r>
              <a:rPr b="1" lang="ru-RU" sz="1550" spc="9" strike="noStrike">
                <a:solidFill>
                  <a:srgbClr val="ffffff"/>
                </a:solidFill>
                <a:latin typeface="Calibri"/>
              </a:rPr>
              <a:t> УЧАСТНИКАМ </a:t>
            </a:r>
            <a:r>
              <a:rPr b="1" lang="ru-RU" sz="1550" spc="12" strike="noStrike">
                <a:solidFill>
                  <a:srgbClr val="ffffff"/>
                </a:solidFill>
                <a:latin typeface="Calibri"/>
              </a:rPr>
              <a:t>СПЕЦИАЛЬНОЙ</a:t>
            </a:r>
            <a:r>
              <a:rPr b="1" lang="ru-RU" sz="1550" spc="32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ru-RU" sz="1550" spc="18" strike="noStrike">
                <a:solidFill>
                  <a:srgbClr val="ffffff"/>
                </a:solidFill>
                <a:latin typeface="Calibri"/>
              </a:rPr>
              <a:t>ВОЕННОЙ</a:t>
            </a:r>
            <a:r>
              <a:rPr b="1" lang="ru-RU" sz="1550" spc="32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ru-RU" sz="1550" spc="4" strike="noStrike">
                <a:solidFill>
                  <a:srgbClr val="ffffff"/>
                </a:solidFill>
                <a:latin typeface="Calibri"/>
              </a:rPr>
              <a:t>ОПЕРАЦИИ</a:t>
            </a:r>
            <a:endParaRPr b="0" lang="ru-RU" sz="1550" spc="-1" strike="noStrike">
              <a:latin typeface="Arial"/>
            </a:endParaRPr>
          </a:p>
          <a:p>
            <a:pPr marL="320040" indent="410760">
              <a:lnSpc>
                <a:spcPct val="100000"/>
              </a:lnSpc>
              <a:spcBef>
                <a:spcPts val="1100"/>
              </a:spcBef>
            </a:pPr>
            <a:r>
              <a:rPr b="0" lang="ru-RU" sz="1250" spc="-12" strike="noStrike">
                <a:solidFill>
                  <a:srgbClr val="231f20"/>
                </a:solidFill>
                <a:latin typeface="Calibri"/>
              </a:rPr>
              <a:t>от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773</a:t>
            </a:r>
            <a:r>
              <a:rPr b="1" lang="ru-RU" sz="1250" spc="-72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12" strike="noStrike">
                <a:solidFill>
                  <a:srgbClr val="231f20"/>
                </a:solidFill>
                <a:latin typeface="Calibri"/>
              </a:rPr>
              <a:t>до</a:t>
            </a:r>
            <a:r>
              <a:rPr b="0" lang="ru-RU" sz="1250" spc="-6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1390</a:t>
            </a:r>
            <a:r>
              <a:rPr b="1" lang="ru-RU" sz="1250" spc="-66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руб.</a:t>
            </a:r>
            <a:r>
              <a:rPr b="0" lang="ru-RU" sz="125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250" spc="-5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сутки</a:t>
            </a:r>
            <a:r>
              <a:rPr b="0" lang="ru-RU" sz="1250" spc="16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7" strike="noStrike">
                <a:solidFill>
                  <a:srgbClr val="231f20"/>
                </a:solidFill>
                <a:latin typeface="Calibri"/>
              </a:rPr>
              <a:t>(2</a:t>
            </a:r>
            <a:r>
              <a:rPr b="0" lang="ru-RU" sz="1250" spc="-5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оклада</a:t>
            </a:r>
            <a:r>
              <a:rPr b="0" lang="ru-RU" sz="1250" spc="-6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7" strike="noStrike">
                <a:solidFill>
                  <a:srgbClr val="231f20"/>
                </a:solidFill>
                <a:latin typeface="Calibri"/>
              </a:rPr>
              <a:t>по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воинской</a:t>
            </a:r>
            <a:r>
              <a:rPr b="0" lang="ru-RU" sz="125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должности)</a:t>
            </a:r>
            <a:endParaRPr b="0" lang="ru-RU" sz="1250" spc="-1" strike="noStrike">
              <a:latin typeface="Arial"/>
            </a:endParaRPr>
          </a:p>
          <a:p>
            <a:pPr marL="297360" indent="410760">
              <a:lnSpc>
                <a:spcPct val="100000"/>
              </a:lnSpc>
              <a:spcBef>
                <a:spcPts val="258"/>
              </a:spcBef>
            </a:pPr>
            <a:r>
              <a:rPr b="1" lang="ru-RU" sz="1250" spc="12" strike="noStrike">
                <a:solidFill>
                  <a:srgbClr val="ed1c24"/>
                </a:solidFill>
                <a:latin typeface="Calibri"/>
              </a:rPr>
              <a:t>4</a:t>
            </a:r>
            <a:r>
              <a:rPr b="1" lang="ru-RU" sz="1250" spc="-55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21" strike="noStrike">
                <a:solidFill>
                  <a:srgbClr val="ed1c24"/>
                </a:solidFill>
                <a:latin typeface="Calibri"/>
              </a:rPr>
              <a:t>24</a:t>
            </a:r>
            <a:r>
              <a:rPr b="1" lang="ru-RU" sz="1250" spc="12" strike="noStrike">
                <a:solidFill>
                  <a:srgbClr val="ed1c24"/>
                </a:solidFill>
                <a:latin typeface="Calibri"/>
              </a:rPr>
              <a:t>0</a:t>
            </a:r>
            <a:r>
              <a:rPr b="1" lang="ru-RU" sz="1250" spc="-72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уб</a:t>
            </a:r>
            <a:r>
              <a:rPr b="0" lang="ru-RU" sz="1250" spc="4" strike="noStrike">
                <a:solidFill>
                  <a:srgbClr val="231f20"/>
                </a:solidFill>
                <a:latin typeface="Calibri"/>
              </a:rPr>
              <a:t>.</a:t>
            </a:r>
            <a:r>
              <a:rPr b="0" lang="ru-RU" sz="125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су</a:t>
            </a:r>
            <a:r>
              <a:rPr b="0" lang="ru-RU" sz="1250" spc="-41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чны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9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вы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пл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ат</a:t>
            </a:r>
            <a:r>
              <a:rPr b="0" lang="ru-RU" sz="1250" spc="18" strike="noStrike">
                <a:solidFill>
                  <a:srgbClr val="231f20"/>
                </a:solidFill>
                <a:latin typeface="Calibri"/>
              </a:rPr>
              <a:t>ы</a:t>
            </a:r>
            <a:endParaRPr b="0" lang="ru-RU" sz="1250" spc="-1" strike="noStrike">
              <a:latin typeface="Arial"/>
            </a:endParaRPr>
          </a:p>
          <a:p>
            <a:pPr marL="303480" indent="410760">
              <a:lnSpc>
                <a:spcPct val="100000"/>
              </a:lnSpc>
              <a:spcBef>
                <a:spcPts val="255"/>
              </a:spcBef>
            </a:pPr>
            <a:r>
              <a:rPr b="1" lang="ru-RU" sz="1250" spc="12" strike="noStrike">
                <a:solidFill>
                  <a:srgbClr val="ed1c24"/>
                </a:solidFill>
                <a:latin typeface="Calibri"/>
              </a:rPr>
              <a:t>8</a:t>
            </a:r>
            <a:r>
              <a:rPr b="1" lang="ru-RU" sz="1250" spc="-55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21" strike="noStrike">
                <a:solidFill>
                  <a:srgbClr val="ed1c24"/>
                </a:solidFill>
                <a:latin typeface="Calibri"/>
              </a:rPr>
              <a:t>00</a:t>
            </a:r>
            <a:r>
              <a:rPr b="1" lang="ru-RU" sz="1250" spc="12" strike="noStrike">
                <a:solidFill>
                  <a:srgbClr val="ed1c24"/>
                </a:solidFill>
                <a:latin typeface="Calibri"/>
              </a:rPr>
              <a:t>0</a:t>
            </a:r>
            <a:r>
              <a:rPr b="1" lang="ru-RU" sz="1250" spc="-72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уб</a:t>
            </a:r>
            <a:r>
              <a:rPr b="0" lang="ru-RU" sz="1250" spc="4" strike="noStrike">
                <a:solidFill>
                  <a:srgbClr val="231f20"/>
                </a:solidFill>
                <a:latin typeface="Calibri"/>
              </a:rPr>
              <a:t>.</a:t>
            </a:r>
            <a:r>
              <a:rPr b="0" lang="ru-RU" sz="125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з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52" strike="noStrike">
                <a:solidFill>
                  <a:srgbClr val="231f20"/>
                </a:solidFill>
                <a:latin typeface="Calibri"/>
              </a:rPr>
              <a:t>к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ж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д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ы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6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сут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к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кт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вны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х</a:t>
            </a:r>
            <a:r>
              <a:rPr b="0" lang="ru-RU" sz="1250" spc="-9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насту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п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250" spc="-41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25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ьн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ы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х</a:t>
            </a:r>
            <a:r>
              <a:rPr b="0" lang="ru-RU" sz="1250" spc="-9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35" strike="noStrike">
                <a:solidFill>
                  <a:srgbClr val="231f20"/>
                </a:solidFill>
                <a:latin typeface="Calibri"/>
              </a:rPr>
              <a:t>д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й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ств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й</a:t>
            </a:r>
            <a:endParaRPr b="0" lang="ru-RU" sz="1250" spc="-1" strike="noStrike">
              <a:latin typeface="Arial"/>
            </a:endParaRPr>
          </a:p>
          <a:p>
            <a:pPr marL="291960" indent="410760">
              <a:lnSpc>
                <a:spcPts val="1369"/>
              </a:lnSpc>
              <a:spcBef>
                <a:spcPts val="244"/>
              </a:spcBef>
            </a:pPr>
            <a:r>
              <a:rPr b="1" lang="ru-RU" sz="1250" spc="-1" strike="noStrike">
                <a:solidFill>
                  <a:srgbClr val="ed1c24"/>
                </a:solidFill>
                <a:latin typeface="Calibri"/>
              </a:rPr>
              <a:t>50</a:t>
            </a:r>
            <a:r>
              <a:rPr b="1" lang="ru-RU" sz="1250" spc="338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000</a:t>
            </a:r>
            <a:r>
              <a:rPr b="1" lang="ru-RU" sz="1250" spc="347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руб.</a:t>
            </a:r>
            <a:r>
              <a:rPr b="0" lang="ru-RU" sz="1250" spc="338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7" strike="noStrike">
                <a:solidFill>
                  <a:srgbClr val="231f20"/>
                </a:solidFill>
                <a:latin typeface="Calibri"/>
              </a:rPr>
              <a:t>за</a:t>
            </a:r>
            <a:r>
              <a:rPr b="0" lang="ru-RU" sz="1250" spc="344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каждый</a:t>
            </a:r>
            <a:r>
              <a:rPr b="0" lang="ru-RU" sz="1250" spc="338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километр</a:t>
            </a:r>
            <a:r>
              <a:rPr b="0" lang="ru-RU" sz="1250" spc="347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продвижения</a:t>
            </a:r>
            <a:r>
              <a:rPr b="0" lang="ru-RU" sz="1250" spc="318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в </a:t>
            </a:r>
            <a:r>
              <a:rPr b="0" lang="ru-RU" sz="1250" spc="49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составе</a:t>
            </a:r>
            <a:endParaRPr b="0" lang="ru-RU" sz="1250" spc="-1" strike="noStrike">
              <a:latin typeface="Arial"/>
            </a:endParaRPr>
          </a:p>
          <a:p>
            <a:pPr marL="291960" indent="410760">
              <a:lnSpc>
                <a:spcPts val="1369"/>
              </a:lnSpc>
            </a:pP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шт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мов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ы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х</a:t>
            </a:r>
            <a:r>
              <a:rPr b="0" lang="ru-RU" sz="1250" spc="-9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от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я</a:t>
            </a:r>
            <a:r>
              <a:rPr b="0" lang="ru-RU" sz="1250" spc="-35" strike="noStrike">
                <a:solidFill>
                  <a:srgbClr val="231f20"/>
                </a:solidFill>
                <a:latin typeface="Calibri"/>
              </a:rPr>
              <a:t>д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в</a:t>
            </a:r>
            <a:endParaRPr b="0" lang="ru-RU" sz="1250" spc="-1" strike="noStrike">
              <a:latin typeface="Arial"/>
            </a:endParaRPr>
          </a:p>
          <a:p>
            <a:pPr marL="303480" indent="410760">
              <a:lnSpc>
                <a:spcPts val="1369"/>
              </a:lnSpc>
              <a:spcBef>
                <a:spcPts val="329"/>
              </a:spcBef>
            </a:pPr>
            <a:r>
              <a:rPr b="1" lang="ru-RU" sz="1250" spc="12" strike="noStrike">
                <a:solidFill>
                  <a:srgbClr val="ed1c24"/>
                </a:solidFill>
                <a:latin typeface="Calibri"/>
              </a:rPr>
              <a:t>1</a:t>
            </a:r>
            <a:r>
              <a:rPr b="1" lang="ru-RU" sz="1250" spc="49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000</a:t>
            </a:r>
            <a:r>
              <a:rPr b="1" lang="ru-RU" sz="1250" spc="338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000</a:t>
            </a:r>
            <a:r>
              <a:rPr b="1" lang="ru-RU" sz="1250" spc="338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руб.</a:t>
            </a:r>
            <a:r>
              <a:rPr b="0" lang="ru-RU" sz="1250" spc="338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захват </a:t>
            </a:r>
            <a:r>
              <a:rPr b="0" lang="ru-RU" sz="1250" spc="58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танка </a:t>
            </a:r>
            <a:r>
              <a:rPr b="0" lang="ru-RU" sz="1250" spc="97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Leopard, </a:t>
            </a:r>
            <a:r>
              <a:rPr b="0" lang="ru-RU" sz="1250" spc="94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Abrams, </a:t>
            </a:r>
            <a:r>
              <a:rPr b="0" lang="ru-RU" sz="1250" spc="83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4" strike="noStrike">
                <a:solidFill>
                  <a:srgbClr val="231f20"/>
                </a:solidFill>
                <a:latin typeface="Calibri"/>
              </a:rPr>
              <a:t>Challenger,</a:t>
            </a:r>
            <a:endParaRPr b="0" lang="ru-RU" sz="1250" spc="-1" strike="noStrike">
              <a:latin typeface="Arial"/>
            </a:endParaRPr>
          </a:p>
          <a:p>
            <a:pPr marL="303480" indent="410760">
              <a:lnSpc>
                <a:spcPts val="1369"/>
              </a:lnSpc>
            </a:pP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пусковой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установки</a:t>
            </a:r>
            <a:r>
              <a:rPr b="0" lang="ru-RU" sz="1250" spc="4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HIMARS</a:t>
            </a:r>
            <a:endParaRPr b="0" lang="ru-RU" sz="1250" spc="-1" strike="noStrike">
              <a:latin typeface="Arial"/>
            </a:endParaRPr>
          </a:p>
          <a:p>
            <a:pPr marL="303480" indent="410760">
              <a:lnSpc>
                <a:spcPct val="118000"/>
              </a:lnSpc>
              <a:spcBef>
                <a:spcPts val="45"/>
              </a:spcBef>
            </a:pP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500</a:t>
            </a:r>
            <a:r>
              <a:rPr b="1" lang="ru-RU" sz="1250" spc="-46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000</a:t>
            </a:r>
            <a:r>
              <a:rPr b="1" lang="ru-RU" sz="1250" spc="-32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руб.</a:t>
            </a:r>
            <a:r>
              <a:rPr b="0" lang="ru-RU" sz="1250" spc="-6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уничтожение</a:t>
            </a:r>
            <a:r>
              <a:rPr b="0" lang="ru-RU" sz="1250" spc="63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танка</a:t>
            </a:r>
            <a:r>
              <a:rPr b="0" lang="ru-RU" sz="1250" spc="58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Leopard,</a:t>
            </a:r>
            <a:r>
              <a:rPr b="0" lang="ru-RU" sz="1250" spc="5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Abrams,</a:t>
            </a:r>
            <a:r>
              <a:rPr b="0" lang="ru-RU" sz="1250" spc="49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Challenger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1" lang="ru-RU" sz="1250" spc="-1" strike="noStrike">
                <a:solidFill>
                  <a:srgbClr val="ed1c24"/>
                </a:solidFill>
                <a:latin typeface="Calibri"/>
              </a:rPr>
              <a:t>300</a:t>
            </a:r>
            <a:r>
              <a:rPr b="1" lang="ru-RU" sz="1250" spc="-46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1" strike="noStrike">
                <a:solidFill>
                  <a:srgbClr val="ed1c24"/>
                </a:solidFill>
                <a:latin typeface="Calibri"/>
              </a:rPr>
              <a:t>000</a:t>
            </a:r>
            <a:r>
              <a:rPr b="1" lang="ru-RU" sz="1250" spc="-55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7" strike="noStrike">
                <a:solidFill>
                  <a:srgbClr val="231f20"/>
                </a:solidFill>
                <a:latin typeface="Calibri"/>
              </a:rPr>
              <a:t>руб.</a:t>
            </a:r>
            <a:r>
              <a:rPr b="0" lang="ru-RU" sz="1250" spc="-5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уничтожение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пусковой</a:t>
            </a:r>
            <a:r>
              <a:rPr b="0" lang="ru-RU" sz="125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установки</a:t>
            </a:r>
            <a:r>
              <a:rPr b="0" lang="ru-RU" sz="1250" spc="-10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HIMERS,</a:t>
            </a:r>
            <a:r>
              <a:rPr b="0" lang="ru-RU" sz="125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41" strike="noStrike">
                <a:solidFill>
                  <a:srgbClr val="231f20"/>
                </a:solidFill>
                <a:latin typeface="Calibri"/>
              </a:rPr>
              <a:t>«Точка</a:t>
            </a:r>
            <a:r>
              <a:rPr b="0" lang="ru-RU" sz="1250" spc="-6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-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" strike="noStrike">
                <a:solidFill>
                  <a:srgbClr val="231f20"/>
                </a:solidFill>
                <a:latin typeface="Calibri"/>
              </a:rPr>
              <a:t>У» </a:t>
            </a:r>
            <a:r>
              <a:rPr b="0" lang="ru-RU" sz="1250" spc="-26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1" lang="ru-RU" sz="1250" spc="-21" strike="noStrike">
                <a:solidFill>
                  <a:srgbClr val="ed1c24"/>
                </a:solidFill>
                <a:latin typeface="Calibri"/>
              </a:rPr>
              <a:t>20</a:t>
            </a:r>
            <a:r>
              <a:rPr b="1" lang="ru-RU" sz="1250" spc="12" strike="noStrike">
                <a:solidFill>
                  <a:srgbClr val="ed1c24"/>
                </a:solidFill>
                <a:latin typeface="Calibri"/>
              </a:rPr>
              <a:t>0</a:t>
            </a:r>
            <a:r>
              <a:rPr b="1" lang="ru-RU" sz="1250" spc="-72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21" strike="noStrike">
                <a:solidFill>
                  <a:srgbClr val="ed1c24"/>
                </a:solidFill>
                <a:latin typeface="Calibri"/>
              </a:rPr>
              <a:t>00</a:t>
            </a:r>
            <a:r>
              <a:rPr b="1" lang="ru-RU" sz="1250" spc="12" strike="noStrike">
                <a:solidFill>
                  <a:srgbClr val="ed1c24"/>
                </a:solidFill>
                <a:latin typeface="Calibri"/>
              </a:rPr>
              <a:t>0</a:t>
            </a:r>
            <a:r>
              <a:rPr b="1" lang="ru-RU" sz="1250" spc="-55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уб</a:t>
            </a:r>
            <a:r>
              <a:rPr b="0" lang="ru-RU" sz="1250" spc="4" strike="noStrike">
                <a:solidFill>
                  <a:srgbClr val="231f20"/>
                </a:solidFill>
                <a:latin typeface="Calibri"/>
              </a:rPr>
              <a:t>.</a:t>
            </a:r>
            <a:r>
              <a:rPr b="0" lang="ru-RU" sz="1250" spc="-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2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унич</a:t>
            </a:r>
            <a:r>
              <a:rPr b="0" lang="ru-RU" sz="1250" spc="-1" strike="noStrike">
                <a:solidFill>
                  <a:srgbClr val="231f20"/>
                </a:solidFill>
                <a:latin typeface="Calibri"/>
              </a:rPr>
              <a:t>тож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ен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5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ве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250" spc="-1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250" spc="-12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ле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та</a:t>
            </a:r>
            <a:endParaRPr b="0" lang="ru-RU" sz="1250" spc="-1" strike="noStrike">
              <a:latin typeface="Arial"/>
            </a:endParaRPr>
          </a:p>
          <a:p>
            <a:pPr marL="303480" indent="410760">
              <a:lnSpc>
                <a:spcPct val="100000"/>
              </a:lnSpc>
              <a:spcBef>
                <a:spcPts val="249"/>
              </a:spcBef>
            </a:pPr>
            <a:r>
              <a:rPr b="1" lang="ru-RU" sz="1250" spc="-21" strike="noStrike">
                <a:solidFill>
                  <a:srgbClr val="ed1c24"/>
                </a:solidFill>
                <a:latin typeface="Calibri"/>
              </a:rPr>
              <a:t>10</a:t>
            </a:r>
            <a:r>
              <a:rPr b="1" lang="ru-RU" sz="1250" spc="12" strike="noStrike">
                <a:solidFill>
                  <a:srgbClr val="ed1c24"/>
                </a:solidFill>
                <a:latin typeface="Calibri"/>
              </a:rPr>
              <a:t>0</a:t>
            </a:r>
            <a:r>
              <a:rPr b="1" lang="ru-RU" sz="1250" spc="-72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21" strike="noStrike">
                <a:solidFill>
                  <a:srgbClr val="ed1c24"/>
                </a:solidFill>
                <a:latin typeface="Calibri"/>
              </a:rPr>
              <a:t>00</a:t>
            </a:r>
            <a:r>
              <a:rPr b="1" lang="ru-RU" sz="1250" spc="12" strike="noStrike">
                <a:solidFill>
                  <a:srgbClr val="ed1c24"/>
                </a:solidFill>
                <a:latin typeface="Calibri"/>
              </a:rPr>
              <a:t>0</a:t>
            </a:r>
            <a:r>
              <a:rPr b="1" lang="ru-RU" sz="1250" spc="-55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уб</a:t>
            </a:r>
            <a:r>
              <a:rPr b="0" lang="ru-RU" sz="1250" spc="4" strike="noStrike">
                <a:solidFill>
                  <a:srgbClr val="231f20"/>
                </a:solidFill>
                <a:latin typeface="Calibri"/>
              </a:rPr>
              <a:t>.</a:t>
            </a:r>
            <a:r>
              <a:rPr b="0" lang="ru-RU" sz="1250" spc="-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унич</a:t>
            </a:r>
            <a:r>
              <a:rPr b="0" lang="ru-RU" sz="1250" spc="-1" strike="noStrike">
                <a:solidFill>
                  <a:srgbClr val="231f20"/>
                </a:solidFill>
                <a:latin typeface="Calibri"/>
              </a:rPr>
              <a:t>тож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ен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38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4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ан</a:t>
            </a:r>
            <a:r>
              <a:rPr b="0" lang="ru-RU" sz="1250" spc="-12" strike="noStrike">
                <a:solidFill>
                  <a:srgbClr val="231f20"/>
                </a:solidFill>
                <a:latin typeface="Calibri"/>
              </a:rPr>
              <a:t>к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а</a:t>
            </a:r>
            <a:endParaRPr b="0" lang="ru-RU" sz="1250" spc="-1" strike="noStrike">
              <a:latin typeface="Arial"/>
            </a:endParaRPr>
          </a:p>
          <a:p>
            <a:pPr marL="303480" indent="410760">
              <a:lnSpc>
                <a:spcPct val="100000"/>
              </a:lnSpc>
              <a:spcBef>
                <a:spcPts val="300"/>
              </a:spcBef>
            </a:pPr>
            <a:r>
              <a:rPr b="1" lang="ru-RU" sz="1250" spc="-21" strike="noStrike">
                <a:solidFill>
                  <a:srgbClr val="ed1c24"/>
                </a:solidFill>
                <a:latin typeface="Calibri"/>
              </a:rPr>
              <a:t>5</a:t>
            </a:r>
            <a:r>
              <a:rPr b="1" lang="ru-RU" sz="1250" spc="12" strike="noStrike">
                <a:solidFill>
                  <a:srgbClr val="ed1c24"/>
                </a:solidFill>
                <a:latin typeface="Calibri"/>
              </a:rPr>
              <a:t>0</a:t>
            </a:r>
            <a:r>
              <a:rPr b="1" lang="ru-RU" sz="1250" spc="-72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21" strike="noStrike">
                <a:solidFill>
                  <a:srgbClr val="ed1c24"/>
                </a:solidFill>
                <a:latin typeface="Calibri"/>
              </a:rPr>
              <a:t>00</a:t>
            </a:r>
            <a:r>
              <a:rPr b="1" lang="ru-RU" sz="1250" spc="12" strike="noStrike">
                <a:solidFill>
                  <a:srgbClr val="ed1c24"/>
                </a:solidFill>
                <a:latin typeface="Calibri"/>
              </a:rPr>
              <a:t>0</a:t>
            </a:r>
            <a:r>
              <a:rPr b="1" lang="ru-RU" sz="1250" spc="-55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уб</a:t>
            </a:r>
            <a:r>
              <a:rPr b="0" lang="ru-RU" sz="1250" spc="4" strike="noStrike">
                <a:solidFill>
                  <a:srgbClr val="231f20"/>
                </a:solidFill>
                <a:latin typeface="Calibri"/>
              </a:rPr>
              <a:t>.</a:t>
            </a:r>
            <a:r>
              <a:rPr b="0" lang="ru-RU" sz="1250" spc="-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0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ун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ч</a:t>
            </a:r>
            <a:r>
              <a:rPr b="0" lang="ru-RU" sz="1250" spc="-35" strike="noStrike">
                <a:solidFill>
                  <a:srgbClr val="231f20"/>
                </a:solidFill>
                <a:latin typeface="Calibri"/>
              </a:rPr>
              <a:t>тож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ен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ББ</a:t>
            </a:r>
            <a:r>
              <a:rPr b="0" lang="ru-RU" sz="1250" spc="29" strike="noStrike">
                <a:solidFill>
                  <a:srgbClr val="231f20"/>
                </a:solidFill>
                <a:latin typeface="Calibri"/>
              </a:rPr>
              <a:t>М</a:t>
            </a:r>
            <a:r>
              <a:rPr b="0" lang="ru-RU" sz="1250" spc="18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(БМП</a:t>
            </a:r>
            <a:r>
              <a:rPr b="0" lang="ru-RU" sz="1250" spc="4" strike="noStrike">
                <a:solidFill>
                  <a:srgbClr val="231f20"/>
                </a:solidFill>
                <a:latin typeface="Calibri"/>
              </a:rPr>
              <a:t>,</a:t>
            </a:r>
            <a:r>
              <a:rPr b="0" lang="ru-RU" sz="1250" spc="38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Б</a:t>
            </a:r>
            <a:r>
              <a:rPr b="0" lang="ru-RU" sz="1250" spc="24" strike="noStrike">
                <a:solidFill>
                  <a:srgbClr val="231f20"/>
                </a:solidFill>
                <a:latin typeface="Calibri"/>
              </a:rPr>
              <a:t>М</a:t>
            </a:r>
            <a:r>
              <a:rPr b="0" lang="ru-RU" sz="1250" spc="18" strike="noStrike">
                <a:solidFill>
                  <a:srgbClr val="231f20"/>
                </a:solidFill>
                <a:latin typeface="Calibri"/>
              </a:rPr>
              <a:t>Д</a:t>
            </a:r>
            <a:r>
              <a:rPr b="0" lang="ru-RU" sz="1250" spc="29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4" strike="noStrike">
                <a:solidFill>
                  <a:srgbClr val="231f20"/>
                </a:solidFill>
                <a:latin typeface="Calibri"/>
              </a:rPr>
              <a:t>,</a:t>
            </a:r>
            <a:r>
              <a:rPr b="0" lang="ru-RU" sz="1250" spc="-12" strike="noStrike">
                <a:solidFill>
                  <a:srgbClr val="231f20"/>
                </a:solidFill>
                <a:latin typeface="Calibri"/>
              </a:rPr>
              <a:t>Б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250" spc="-114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250" spc="4" strike="noStrike">
                <a:solidFill>
                  <a:srgbClr val="231f20"/>
                </a:solidFill>
                <a:latin typeface="Calibri"/>
              </a:rPr>
              <a:t>,</a:t>
            </a:r>
            <a:r>
              <a:rPr b="0" lang="ru-RU" sz="1250" spc="24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29" strike="noStrike">
                <a:solidFill>
                  <a:srgbClr val="231f20"/>
                </a:solidFill>
                <a:latin typeface="Calibri"/>
              </a:rPr>
              <a:t>М</a:t>
            </a:r>
            <a:r>
              <a:rPr b="0" lang="ru-RU" sz="1250" spc="-55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ЛБ)</a:t>
            </a:r>
            <a:endParaRPr b="0" lang="ru-RU" sz="1250" spc="-1" strike="noStrike">
              <a:latin typeface="Arial"/>
            </a:endParaRPr>
          </a:p>
          <a:p>
            <a:pPr marL="303480" indent="410760">
              <a:lnSpc>
                <a:spcPts val="1239"/>
              </a:lnSpc>
              <a:spcBef>
                <a:spcPts val="709"/>
              </a:spcBef>
            </a:pPr>
            <a:r>
              <a:rPr b="1" lang="ru-RU" sz="1250" spc="-1" strike="noStrike">
                <a:solidFill>
                  <a:srgbClr val="ed1c24"/>
                </a:solidFill>
                <a:latin typeface="Calibri"/>
              </a:rPr>
              <a:t>50</a:t>
            </a:r>
            <a:r>
              <a:rPr b="1" lang="ru-RU" sz="1250" spc="111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000</a:t>
            </a:r>
            <a:r>
              <a:rPr b="1" lang="ru-RU" sz="1250" spc="111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руб.</a:t>
            </a:r>
            <a:r>
              <a:rPr b="0" lang="ru-RU" sz="1250" spc="11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уничтожение</a:t>
            </a:r>
            <a:r>
              <a:rPr b="0" lang="ru-RU" sz="1250" spc="117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55" strike="noStrike">
                <a:solidFill>
                  <a:srgbClr val="231f20"/>
                </a:solidFill>
                <a:latin typeface="Calibri"/>
              </a:rPr>
              <a:t>САУ,</a:t>
            </a:r>
            <a:r>
              <a:rPr b="0" lang="ru-RU" sz="1250" spc="117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2" strike="noStrike">
                <a:solidFill>
                  <a:srgbClr val="231f20"/>
                </a:solidFill>
                <a:latin typeface="Calibri"/>
              </a:rPr>
              <a:t>ЗРУ</a:t>
            </a:r>
            <a:r>
              <a:rPr b="0" lang="ru-RU" sz="1250" spc="11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(С-300,</a:t>
            </a:r>
            <a:r>
              <a:rPr b="0" lang="ru-RU" sz="1250" spc="117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"Бук",</a:t>
            </a:r>
            <a:r>
              <a:rPr b="0" lang="ru-RU" sz="1250" spc="11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41" strike="noStrike">
                <a:solidFill>
                  <a:srgbClr val="231f20"/>
                </a:solidFill>
                <a:latin typeface="Calibri"/>
              </a:rPr>
              <a:t>"Тор",</a:t>
            </a:r>
            <a:r>
              <a:rPr b="0" lang="ru-RU" sz="1250" spc="128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"Оса"), </a:t>
            </a:r>
            <a:r>
              <a:rPr b="0" lang="ru-RU" sz="1250" spc="-27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4" strike="noStrike">
                <a:solidFill>
                  <a:srgbClr val="231f20"/>
                </a:solidFill>
                <a:latin typeface="Calibri"/>
              </a:rPr>
              <a:t>БМ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2" strike="noStrike">
                <a:solidFill>
                  <a:srgbClr val="231f20"/>
                </a:solidFill>
                <a:latin typeface="Calibri"/>
              </a:rPr>
              <a:t>РСЗО</a:t>
            </a:r>
            <a:endParaRPr b="0" lang="ru-RU" sz="1250" spc="-1" strike="noStrike">
              <a:latin typeface="Arial"/>
            </a:endParaRPr>
          </a:p>
          <a:p>
            <a:pPr marL="315720" indent="410760" algn="just">
              <a:lnSpc>
                <a:spcPts val="1369"/>
              </a:lnSpc>
              <a:spcBef>
                <a:spcPts val="320"/>
              </a:spcBef>
            </a:pPr>
            <a:r>
              <a:rPr b="1" lang="ru-RU" sz="1250" spc="-1" strike="noStrike">
                <a:solidFill>
                  <a:srgbClr val="ed1c24"/>
                </a:solidFill>
                <a:latin typeface="Calibri"/>
              </a:rPr>
              <a:t>50</a:t>
            </a:r>
            <a:r>
              <a:rPr b="1" lang="ru-RU" sz="1250" spc="103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000</a:t>
            </a:r>
            <a:r>
              <a:rPr b="1" lang="ru-RU" sz="1250" spc="378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руб.</a:t>
            </a:r>
            <a:r>
              <a:rPr b="0" lang="ru-RU" sz="1250" spc="378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уничтожение</a:t>
            </a:r>
            <a:r>
              <a:rPr b="0" lang="ru-RU" sz="1250" spc="389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2" strike="noStrike">
                <a:solidFill>
                  <a:srgbClr val="231f20"/>
                </a:solidFill>
                <a:latin typeface="Calibri"/>
              </a:rPr>
              <a:t>БпЛА</a:t>
            </a:r>
            <a:r>
              <a:rPr b="0" lang="ru-RU" sz="1250" spc="384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(средней</a:t>
            </a:r>
            <a:r>
              <a:rPr b="0" lang="ru-RU" sz="1250" spc="378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дальности),</a:t>
            </a:r>
            <a:r>
              <a:rPr b="0" lang="ru-RU" sz="1250" spc="378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ракеты</a:t>
            </a:r>
            <a:endParaRPr b="0" lang="ru-RU" sz="1250" spc="-1" strike="noStrike">
              <a:latin typeface="Arial"/>
            </a:endParaRPr>
          </a:p>
          <a:p>
            <a:pPr marL="315720" indent="410760" algn="just">
              <a:lnSpc>
                <a:spcPts val="1369"/>
              </a:lnSpc>
            </a:pPr>
            <a:r>
              <a:rPr b="0" lang="ru-RU" sz="1250" spc="-41" strike="noStrike">
                <a:solidFill>
                  <a:srgbClr val="231f20"/>
                </a:solidFill>
                <a:latin typeface="Calibri"/>
              </a:rPr>
              <a:t>«Точка</a:t>
            </a:r>
            <a:r>
              <a:rPr b="0" lang="ru-RU" sz="1250" spc="-6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–</a:t>
            </a:r>
            <a:r>
              <a:rPr b="0" lang="ru-RU" sz="1250" spc="-6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У»,</a:t>
            </a:r>
            <a:r>
              <a:rPr b="0" lang="ru-RU" sz="1250" spc="-5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снарядов</a:t>
            </a:r>
            <a:r>
              <a:rPr b="0" lang="ru-RU" sz="1250" spc="-9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2" strike="noStrike">
                <a:solidFill>
                  <a:srgbClr val="231f20"/>
                </a:solidFill>
                <a:latin typeface="Calibri"/>
              </a:rPr>
              <a:t>РСЗО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«Ольха»,</a:t>
            </a:r>
            <a:r>
              <a:rPr b="0" lang="ru-RU" sz="125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«Смерч»,</a:t>
            </a:r>
            <a:r>
              <a:rPr b="0" lang="ru-RU" sz="125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«Ураган»,</a:t>
            </a:r>
            <a:r>
              <a:rPr b="0" lang="ru-RU" sz="1250" spc="-6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HIMARS</a:t>
            </a:r>
            <a:endParaRPr b="0" lang="ru-RU" sz="1250" spc="-1" strike="noStrike">
              <a:latin typeface="Arial"/>
            </a:endParaRPr>
          </a:p>
          <a:p>
            <a:pPr marL="309960" indent="410760" algn="just">
              <a:lnSpc>
                <a:spcPct val="100000"/>
              </a:lnSpc>
              <a:spcBef>
                <a:spcPts val="425"/>
              </a:spcBef>
            </a:pPr>
            <a:r>
              <a:rPr b="1" lang="ru-RU" sz="1250" spc="12" strike="noStrike">
                <a:solidFill>
                  <a:srgbClr val="ed1c24"/>
                </a:solidFill>
                <a:latin typeface="Calibri"/>
              </a:rPr>
              <a:t>3</a:t>
            </a:r>
            <a:r>
              <a:rPr b="1" lang="ru-RU" sz="1250" spc="-55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000</a:t>
            </a:r>
            <a:r>
              <a:rPr b="1" lang="ru-RU" sz="1250" spc="-66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000</a:t>
            </a:r>
            <a:r>
              <a:rPr b="1" lang="ru-RU" sz="1250" spc="-66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руб.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единовременная</a:t>
            </a:r>
            <a:r>
              <a:rPr b="0" lang="ru-RU" sz="125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выплата</a:t>
            </a:r>
            <a:r>
              <a:rPr b="0" lang="ru-RU" sz="125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2" strike="noStrike">
                <a:solidFill>
                  <a:srgbClr val="231f20"/>
                </a:solidFill>
                <a:latin typeface="Calibri"/>
              </a:rPr>
              <a:t>при</a:t>
            </a:r>
            <a:r>
              <a:rPr b="0" lang="ru-RU" sz="1250" spc="-6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ранении</a:t>
            </a:r>
            <a:r>
              <a:rPr b="0" lang="ru-RU" sz="125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(Указ</a:t>
            </a:r>
            <a:r>
              <a:rPr b="0" lang="ru-RU" sz="1250" spc="-6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32" strike="noStrike">
                <a:solidFill>
                  <a:srgbClr val="231f20"/>
                </a:solidFill>
                <a:latin typeface="Calibri"/>
              </a:rPr>
              <a:t>№</a:t>
            </a:r>
            <a:r>
              <a:rPr b="0" lang="ru-RU" sz="1250" spc="-5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2" strike="noStrike">
                <a:solidFill>
                  <a:srgbClr val="231f20"/>
                </a:solidFill>
                <a:latin typeface="Calibri"/>
              </a:rPr>
              <a:t>98)</a:t>
            </a:r>
            <a:endParaRPr b="0" lang="ru-RU" sz="1250" spc="-1" strike="noStrike">
              <a:latin typeface="Arial"/>
            </a:endParaRPr>
          </a:p>
          <a:p>
            <a:pPr marL="309960" indent="410760" algn="just">
              <a:lnSpc>
                <a:spcPts val="1239"/>
              </a:lnSpc>
              <a:spcBef>
                <a:spcPts val="740"/>
              </a:spcBef>
            </a:pPr>
            <a:r>
              <a:rPr b="1" lang="ru-RU" sz="1250" spc="12" strike="noStrike">
                <a:solidFill>
                  <a:srgbClr val="ed1c24"/>
                </a:solidFill>
                <a:latin typeface="Calibri"/>
              </a:rPr>
              <a:t>3 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131 729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руб. единовременное пособие</a:t>
            </a:r>
            <a:r>
              <a:rPr b="0" lang="ru-RU" sz="1250" spc="503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2" strike="noStrike">
                <a:solidFill>
                  <a:srgbClr val="231f20"/>
                </a:solidFill>
                <a:latin typeface="Calibri"/>
              </a:rPr>
              <a:t>при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увольнении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в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связи </a:t>
            </a:r>
            <a:r>
              <a:rPr b="0" lang="ru-RU" sz="1250" spc="-27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с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признанием негодным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к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военной </a:t>
            </a:r>
            <a:r>
              <a:rPr b="0" lang="ru-RU" sz="1250" spc="-12" strike="noStrike">
                <a:solidFill>
                  <a:srgbClr val="231f20"/>
                </a:solidFill>
                <a:latin typeface="Calibri"/>
              </a:rPr>
              <a:t>службе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вследствие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военной </a:t>
            </a:r>
            <a:r>
              <a:rPr b="0" lang="ru-RU" sz="1250" spc="-1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травмы</a:t>
            </a:r>
            <a:r>
              <a:rPr b="0" lang="ru-RU" sz="125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(Закон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32" strike="noStrike">
                <a:solidFill>
                  <a:srgbClr val="231f20"/>
                </a:solidFill>
                <a:latin typeface="Calibri"/>
              </a:rPr>
              <a:t>№</a:t>
            </a:r>
            <a:r>
              <a:rPr b="0" lang="ru-RU" sz="1250" spc="-6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306-ФЗ)</a:t>
            </a:r>
            <a:endParaRPr b="0" lang="ru-RU" sz="1250" spc="-1" strike="noStrike">
              <a:latin typeface="Arial"/>
            </a:endParaRPr>
          </a:p>
          <a:p>
            <a:pPr marL="309960" indent="410760" algn="just">
              <a:lnSpc>
                <a:spcPts val="1239"/>
              </a:lnSpc>
              <a:spcBef>
                <a:spcPts val="584"/>
              </a:spcBef>
            </a:pPr>
            <a:r>
              <a:rPr b="1" lang="ru-RU" sz="1250" spc="-1" strike="noStrike">
                <a:solidFill>
                  <a:srgbClr val="ed1c24"/>
                </a:solidFill>
                <a:latin typeface="Calibri"/>
              </a:rPr>
              <a:t>78</a:t>
            </a:r>
            <a:r>
              <a:rPr b="1" lang="ru-RU" sz="1250" spc="-55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293</a:t>
            </a:r>
            <a:r>
              <a:rPr b="1" lang="ru-RU" sz="1250" spc="-55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руб.</a:t>
            </a:r>
            <a:r>
              <a:rPr b="0" lang="ru-RU" sz="1250" spc="-6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единовременная</a:t>
            </a:r>
            <a:r>
              <a:rPr b="0" lang="ru-RU" sz="1250" spc="-5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страховая</a:t>
            </a:r>
            <a:r>
              <a:rPr b="0" lang="ru-RU" sz="1250" spc="-6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выплата</a:t>
            </a:r>
            <a:r>
              <a:rPr b="0" lang="ru-RU" sz="1250" spc="-5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2" strike="noStrike">
                <a:solidFill>
                  <a:srgbClr val="231f20"/>
                </a:solidFill>
                <a:latin typeface="Calibri"/>
              </a:rPr>
              <a:t>при</a:t>
            </a:r>
            <a:r>
              <a:rPr b="0" lang="ru-RU" sz="1250" spc="-6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легком</a:t>
            </a:r>
            <a:r>
              <a:rPr b="0" lang="ru-RU" sz="1250" spc="-5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увечье </a:t>
            </a:r>
            <a:r>
              <a:rPr b="0" lang="ru-RU" sz="1250" spc="-27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(ранении,</a:t>
            </a:r>
            <a:r>
              <a:rPr b="0" lang="ru-RU" sz="1250" spc="-6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травме,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контузии)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(Закон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32" strike="noStrike">
                <a:solidFill>
                  <a:srgbClr val="231f20"/>
                </a:solidFill>
                <a:latin typeface="Calibri"/>
              </a:rPr>
              <a:t>№</a:t>
            </a:r>
            <a:r>
              <a:rPr b="0" lang="ru-RU" sz="1250" spc="-5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52-ФЗ)</a:t>
            </a:r>
            <a:endParaRPr b="0" lang="ru-RU" sz="1250" spc="-1" strike="noStrike">
              <a:latin typeface="Arial"/>
            </a:endParaRPr>
          </a:p>
          <a:p>
            <a:pPr marL="309960" indent="410760" algn="just">
              <a:lnSpc>
                <a:spcPts val="1239"/>
              </a:lnSpc>
              <a:spcBef>
                <a:spcPts val="575"/>
              </a:spcBef>
            </a:pP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313</a:t>
            </a:r>
            <a:r>
              <a:rPr b="1" lang="ru-RU" sz="1250" spc="-7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172</a:t>
            </a:r>
            <a:r>
              <a:rPr b="1" lang="ru-RU" sz="1250" spc="-7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руб.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единовременная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страховая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выплата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2" strike="noStrike">
                <a:solidFill>
                  <a:srgbClr val="231f20"/>
                </a:solidFill>
                <a:latin typeface="Calibri"/>
              </a:rPr>
              <a:t>при</a:t>
            </a:r>
            <a:r>
              <a:rPr b="0" lang="ru-RU" sz="1250" spc="-7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тяжелом </a:t>
            </a:r>
            <a:r>
              <a:rPr b="0" lang="ru-RU" sz="1250" spc="-27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увечье</a:t>
            </a:r>
            <a:r>
              <a:rPr b="0" lang="ru-RU" sz="125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(ранении,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травме,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контузии)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(Закон</a:t>
            </a:r>
            <a:r>
              <a:rPr b="0" lang="ru-RU" sz="1250" spc="-6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32" strike="noStrike">
                <a:solidFill>
                  <a:srgbClr val="231f20"/>
                </a:solidFill>
                <a:latin typeface="Calibri"/>
              </a:rPr>
              <a:t>№</a:t>
            </a:r>
            <a:r>
              <a:rPr b="0" lang="ru-RU" sz="1250" spc="-5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52-ФЗ)</a:t>
            </a:r>
            <a:endParaRPr b="0" lang="ru-RU" sz="1250" spc="-1" strike="noStrike">
              <a:latin typeface="Arial"/>
            </a:endParaRPr>
          </a:p>
          <a:p>
            <a:pPr marL="303480" indent="410760">
              <a:lnSpc>
                <a:spcPts val="1239"/>
              </a:lnSpc>
              <a:spcBef>
                <a:spcPts val="629"/>
              </a:spcBef>
            </a:pPr>
            <a:r>
              <a:rPr b="1" lang="ru-RU" sz="1250" spc="12" strike="noStrike">
                <a:solidFill>
                  <a:srgbClr val="ed1c24"/>
                </a:solidFill>
                <a:latin typeface="Calibri"/>
              </a:rPr>
              <a:t>5</a:t>
            </a:r>
            <a:r>
              <a:rPr b="1" lang="ru-RU" sz="1250" spc="83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000</a:t>
            </a:r>
            <a:r>
              <a:rPr b="1" lang="ru-RU" sz="1250" spc="109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000</a:t>
            </a:r>
            <a:r>
              <a:rPr b="1" lang="ru-RU" sz="1250" spc="109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руб.</a:t>
            </a:r>
            <a:r>
              <a:rPr b="0" lang="ru-RU" sz="1250" spc="109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единовременная</a:t>
            </a:r>
            <a:r>
              <a:rPr b="0" lang="ru-RU" sz="1250" spc="77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выплата</a:t>
            </a:r>
            <a:r>
              <a:rPr b="0" lang="ru-RU" sz="1250" spc="123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членам</a:t>
            </a:r>
            <a:r>
              <a:rPr b="0" lang="ru-RU" sz="1250" spc="11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семьи</a:t>
            </a:r>
            <a:r>
              <a:rPr b="0" lang="ru-RU" sz="1250" spc="109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в </a:t>
            </a:r>
            <a:r>
              <a:rPr b="0" lang="ru-RU" sz="1250" spc="-27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уча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ги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б</a:t>
            </a:r>
            <a:r>
              <a:rPr b="0" lang="ru-RU" sz="125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енн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250" spc="-46" strike="noStrike">
                <a:solidFill>
                  <a:srgbClr val="231f20"/>
                </a:solidFill>
                <a:latin typeface="Calibri"/>
              </a:rPr>
              <a:t>ж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щ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46" strike="noStrike">
                <a:solidFill>
                  <a:srgbClr val="231f20"/>
                </a:solidFill>
                <a:latin typeface="Calibri"/>
              </a:rPr>
              <a:t>г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(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250" spc="-52" strike="noStrike">
                <a:solidFill>
                  <a:srgbClr val="231f20"/>
                </a:solidFill>
                <a:latin typeface="Calibri"/>
              </a:rPr>
              <a:t>к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з</a:t>
            </a:r>
            <a:r>
              <a:rPr b="0" lang="ru-RU" sz="1250" spc="-5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32" strike="noStrike">
                <a:solidFill>
                  <a:srgbClr val="231f20"/>
                </a:solidFill>
                <a:latin typeface="Calibri"/>
              </a:rPr>
              <a:t>№</a:t>
            </a:r>
            <a:r>
              <a:rPr b="0" lang="ru-RU" sz="1250" spc="-6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98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)</a:t>
            </a:r>
            <a:endParaRPr b="0" lang="ru-RU" sz="1250" spc="-1" strike="noStrike">
              <a:latin typeface="Arial"/>
            </a:endParaRPr>
          </a:p>
          <a:p>
            <a:pPr marL="303480" indent="-216000">
              <a:lnSpc>
                <a:spcPts val="1239"/>
              </a:lnSpc>
              <a:spcBef>
                <a:spcPts val="496"/>
              </a:spcBef>
              <a:buClr>
                <a:srgbClr val="ed1c24"/>
              </a:buClr>
              <a:buFont typeface="StarSymbol"/>
              <a:buAutoNum type="arabicPlain" startAt="3"/>
            </a:pP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131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	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729</a:t>
            </a:r>
            <a:r>
              <a:rPr b="1" lang="ru-RU" sz="1250" spc="239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руб.</a:t>
            </a:r>
            <a:r>
              <a:rPr b="0" lang="ru-RU" sz="1250" spc="219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единовременная</a:t>
            </a:r>
            <a:r>
              <a:rPr b="0" lang="ru-RU" sz="1250" spc="188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страховая</a:t>
            </a:r>
            <a:r>
              <a:rPr b="0" lang="ru-RU" sz="1250" spc="20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выплата</a:t>
            </a:r>
            <a:r>
              <a:rPr b="0" lang="ru-RU" sz="1250" spc="22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членам </a:t>
            </a:r>
            <a:r>
              <a:rPr b="0" lang="ru-RU" sz="1250" spc="-27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мь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уча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ги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б</a:t>
            </a:r>
            <a:r>
              <a:rPr b="0" lang="ru-RU" sz="125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енн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250" spc="-46" strike="noStrike">
                <a:solidFill>
                  <a:srgbClr val="231f20"/>
                </a:solidFill>
                <a:latin typeface="Calibri"/>
              </a:rPr>
              <a:t>ж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щ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46" strike="noStrike">
                <a:solidFill>
                  <a:srgbClr val="231f20"/>
                </a:solidFill>
                <a:latin typeface="Calibri"/>
              </a:rPr>
              <a:t>г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(З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250" spc="-52" strike="noStrike">
                <a:solidFill>
                  <a:srgbClr val="231f20"/>
                </a:solidFill>
                <a:latin typeface="Calibri"/>
              </a:rPr>
              <a:t>к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н</a:t>
            </a:r>
            <a:r>
              <a:rPr b="0" lang="ru-RU" sz="1250" spc="-5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32" strike="noStrike">
                <a:solidFill>
                  <a:srgbClr val="231f20"/>
                </a:solidFill>
                <a:latin typeface="Calibri"/>
              </a:rPr>
              <a:t>№</a:t>
            </a:r>
            <a:r>
              <a:rPr b="0" lang="ru-RU" sz="1250" spc="-6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52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-Ф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З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)</a:t>
            </a:r>
            <a:endParaRPr b="0" lang="ru-RU" sz="1250" spc="-1" strike="noStrike">
              <a:latin typeface="Arial"/>
            </a:endParaRPr>
          </a:p>
          <a:p>
            <a:pPr marL="281160" indent="-216000">
              <a:lnSpc>
                <a:spcPts val="1239"/>
              </a:lnSpc>
              <a:spcBef>
                <a:spcPts val="575"/>
              </a:spcBef>
              <a:buClr>
                <a:srgbClr val="ed1c24"/>
              </a:buClr>
              <a:buFont typeface="StarSymbol"/>
              <a:buAutoNum type="arabicPlain" startAt="3"/>
            </a:pP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697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	</a:t>
            </a:r>
            <a:r>
              <a:rPr b="1" lang="ru-RU" sz="1250" spc="-12" strike="noStrike">
                <a:solidFill>
                  <a:srgbClr val="ed1c24"/>
                </a:solidFill>
                <a:latin typeface="Calibri"/>
              </a:rPr>
              <a:t>564</a:t>
            </a:r>
            <a:r>
              <a:rPr b="1" lang="ru-RU" sz="1250" spc="233" strike="noStrike">
                <a:solidFill>
                  <a:srgbClr val="ed1c24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руб.</a:t>
            </a:r>
            <a:r>
              <a:rPr b="0" lang="ru-RU" sz="1250" spc="214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единовременная</a:t>
            </a:r>
            <a:r>
              <a:rPr b="0" lang="ru-RU" sz="1250" spc="214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страховая</a:t>
            </a:r>
            <a:r>
              <a:rPr b="0" lang="ru-RU" sz="1250" spc="20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выплата</a:t>
            </a:r>
            <a:r>
              <a:rPr b="0" lang="ru-RU" sz="1250" spc="219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членам </a:t>
            </a:r>
            <a:r>
              <a:rPr b="0" lang="ru-RU" sz="1250" spc="-27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мь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уча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ги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б</a:t>
            </a:r>
            <a:r>
              <a:rPr b="0" lang="ru-RU" sz="125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енн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250" spc="-46" strike="noStrike">
                <a:solidFill>
                  <a:srgbClr val="231f20"/>
                </a:solidFill>
                <a:latin typeface="Calibri"/>
              </a:rPr>
              <a:t>ж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щ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46" strike="noStrike">
                <a:solidFill>
                  <a:srgbClr val="231f20"/>
                </a:solidFill>
                <a:latin typeface="Calibri"/>
              </a:rPr>
              <a:t>г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(З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250" spc="-52" strike="noStrike">
                <a:solidFill>
                  <a:srgbClr val="231f20"/>
                </a:solidFill>
                <a:latin typeface="Calibri"/>
              </a:rPr>
              <a:t>к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н</a:t>
            </a:r>
            <a:r>
              <a:rPr b="0" lang="ru-RU" sz="1250" spc="-5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32" strike="noStrike">
                <a:solidFill>
                  <a:srgbClr val="231f20"/>
                </a:solidFill>
                <a:latin typeface="Calibri"/>
              </a:rPr>
              <a:t>№</a:t>
            </a:r>
            <a:r>
              <a:rPr b="0" lang="ru-RU" sz="1250" spc="-6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306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-Ф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З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)</a:t>
            </a:r>
            <a:endParaRPr b="0" lang="ru-RU" sz="1250" spc="-1" strike="noStrike">
              <a:latin typeface="Arial"/>
            </a:endParaRPr>
          </a:p>
        </p:txBody>
      </p:sp>
      <p:grpSp>
        <p:nvGrpSpPr>
          <p:cNvPr id="82" name="Group 4"/>
          <p:cNvGrpSpPr/>
          <p:nvPr/>
        </p:nvGrpSpPr>
        <p:grpSpPr>
          <a:xfrm>
            <a:off x="355320" y="2773800"/>
            <a:ext cx="427680" cy="350280"/>
            <a:chOff x="355320" y="2773800"/>
            <a:chExt cx="427680" cy="350280"/>
          </a:xfrm>
        </p:grpSpPr>
        <p:pic>
          <p:nvPicPr>
            <p:cNvPr id="83" name="object 44" descr=""/>
            <p:cNvPicPr/>
            <p:nvPr/>
          </p:nvPicPr>
          <p:blipFill>
            <a:blip r:embed="rId39"/>
            <a:stretch/>
          </p:blipFill>
          <p:spPr>
            <a:xfrm>
              <a:off x="355320" y="2773800"/>
              <a:ext cx="427680" cy="3502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4" name="object 45" descr=""/>
            <p:cNvPicPr/>
            <p:nvPr/>
          </p:nvPicPr>
          <p:blipFill>
            <a:blip r:embed="rId40"/>
            <a:stretch/>
          </p:blipFill>
          <p:spPr>
            <a:xfrm>
              <a:off x="380880" y="2799720"/>
              <a:ext cx="330840" cy="252000"/>
            </a:xfrm>
            <a:prstGeom prst="rect">
              <a:avLst/>
            </a:prstGeom>
            <a:ln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1"/>
          <p:cNvGrpSpPr/>
          <p:nvPr/>
        </p:nvGrpSpPr>
        <p:grpSpPr>
          <a:xfrm>
            <a:off x="0" y="2520"/>
            <a:ext cx="5572440" cy="8709480"/>
            <a:chOff x="0" y="2520"/>
            <a:chExt cx="5572440" cy="8709480"/>
          </a:xfrm>
        </p:grpSpPr>
        <p:pic>
          <p:nvPicPr>
            <p:cNvPr id="86" name="object 3" descr=""/>
            <p:cNvPicPr/>
            <p:nvPr/>
          </p:nvPicPr>
          <p:blipFill>
            <a:blip r:embed="rId1"/>
            <a:stretch/>
          </p:blipFill>
          <p:spPr>
            <a:xfrm>
              <a:off x="0" y="2520"/>
              <a:ext cx="5572440" cy="8709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7" name="object 4" descr=""/>
            <p:cNvPicPr/>
            <p:nvPr/>
          </p:nvPicPr>
          <p:blipFill>
            <a:blip r:embed="rId2"/>
            <a:stretch/>
          </p:blipFill>
          <p:spPr>
            <a:xfrm>
              <a:off x="364320" y="505800"/>
              <a:ext cx="4829400" cy="728280"/>
            </a:xfrm>
            <a:prstGeom prst="rect">
              <a:avLst/>
            </a:prstGeom>
            <a:ln>
              <a:noFill/>
            </a:ln>
          </p:spPr>
        </p:pic>
        <p:sp>
          <p:nvSpPr>
            <p:cNvPr id="88" name="CustomShape 2"/>
            <p:cNvSpPr/>
            <p:nvPr/>
          </p:nvSpPr>
          <p:spPr>
            <a:xfrm>
              <a:off x="352080" y="496080"/>
              <a:ext cx="4856760" cy="741960"/>
            </a:xfrm>
            <a:custGeom>
              <a:avLst/>
              <a:gdLst/>
              <a:ahLst/>
              <a:rect l="l" t="t" r="r" b="b"/>
              <a:pathLst>
                <a:path w="4857115" h="675005">
                  <a:moveTo>
                    <a:pt x="526224" y="0"/>
                  </a:moveTo>
                  <a:lnTo>
                    <a:pt x="0" y="0"/>
                  </a:lnTo>
                  <a:lnTo>
                    <a:pt x="0" y="300913"/>
                  </a:lnTo>
                  <a:lnTo>
                    <a:pt x="29019" y="284289"/>
                  </a:lnTo>
                  <a:lnTo>
                    <a:pt x="29019" y="21920"/>
                  </a:lnTo>
                  <a:lnTo>
                    <a:pt x="487959" y="21920"/>
                  </a:lnTo>
                  <a:lnTo>
                    <a:pt x="526224" y="0"/>
                  </a:lnTo>
                  <a:close/>
                  <a:moveTo>
                    <a:pt x="4857051" y="373507"/>
                  </a:moveTo>
                  <a:lnTo>
                    <a:pt x="4828070" y="390004"/>
                  </a:lnTo>
                  <a:lnTo>
                    <a:pt x="4828070" y="652500"/>
                  </a:lnTo>
                  <a:lnTo>
                    <a:pt x="4367746" y="652500"/>
                  </a:lnTo>
                  <a:lnTo>
                    <a:pt x="4329315" y="674420"/>
                  </a:lnTo>
                  <a:lnTo>
                    <a:pt x="4857051" y="674420"/>
                  </a:lnTo>
                  <a:lnTo>
                    <a:pt x="4857051" y="373507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89" name="object 6" descr=""/>
            <p:cNvPicPr/>
            <p:nvPr/>
          </p:nvPicPr>
          <p:blipFill>
            <a:blip r:embed="rId3"/>
            <a:stretch/>
          </p:blipFill>
          <p:spPr>
            <a:xfrm>
              <a:off x="329400" y="1329480"/>
              <a:ext cx="432000" cy="3873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0" name="object 7" descr=""/>
            <p:cNvPicPr/>
            <p:nvPr/>
          </p:nvPicPr>
          <p:blipFill>
            <a:blip r:embed="rId4"/>
            <a:stretch/>
          </p:blipFill>
          <p:spPr>
            <a:xfrm>
              <a:off x="364320" y="1357560"/>
              <a:ext cx="326160" cy="2793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1" name="object 8" descr=""/>
            <p:cNvPicPr/>
            <p:nvPr/>
          </p:nvPicPr>
          <p:blipFill>
            <a:blip r:embed="rId5"/>
            <a:stretch/>
          </p:blipFill>
          <p:spPr>
            <a:xfrm>
              <a:off x="329400" y="3714840"/>
              <a:ext cx="432000" cy="3855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2" name="object 9" descr=""/>
            <p:cNvPicPr/>
            <p:nvPr/>
          </p:nvPicPr>
          <p:blipFill>
            <a:blip r:embed="rId6"/>
            <a:stretch/>
          </p:blipFill>
          <p:spPr>
            <a:xfrm>
              <a:off x="364320" y="3742920"/>
              <a:ext cx="326160" cy="2772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3" name="object 10" descr=""/>
            <p:cNvPicPr/>
            <p:nvPr/>
          </p:nvPicPr>
          <p:blipFill>
            <a:blip r:embed="rId7"/>
            <a:stretch/>
          </p:blipFill>
          <p:spPr>
            <a:xfrm>
              <a:off x="329400" y="4205520"/>
              <a:ext cx="432000" cy="3873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4" name="object 11" descr=""/>
            <p:cNvPicPr/>
            <p:nvPr/>
          </p:nvPicPr>
          <p:blipFill>
            <a:blip r:embed="rId8"/>
            <a:stretch/>
          </p:blipFill>
          <p:spPr>
            <a:xfrm>
              <a:off x="364320" y="4233960"/>
              <a:ext cx="326160" cy="2793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5" name="object 12" descr=""/>
            <p:cNvPicPr/>
            <p:nvPr/>
          </p:nvPicPr>
          <p:blipFill>
            <a:blip r:embed="rId9"/>
            <a:stretch/>
          </p:blipFill>
          <p:spPr>
            <a:xfrm>
              <a:off x="329400" y="6719040"/>
              <a:ext cx="432000" cy="3855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6" name="object 13" descr=""/>
            <p:cNvPicPr/>
            <p:nvPr/>
          </p:nvPicPr>
          <p:blipFill>
            <a:blip r:embed="rId10"/>
            <a:stretch/>
          </p:blipFill>
          <p:spPr>
            <a:xfrm>
              <a:off x="364320" y="6747120"/>
              <a:ext cx="326160" cy="2775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7" name="object 14" descr=""/>
            <p:cNvPicPr/>
            <p:nvPr/>
          </p:nvPicPr>
          <p:blipFill>
            <a:blip r:embed="rId11"/>
            <a:stretch/>
          </p:blipFill>
          <p:spPr>
            <a:xfrm>
              <a:off x="329400" y="7386120"/>
              <a:ext cx="432000" cy="3873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8" name="object 15" descr=""/>
            <p:cNvPicPr/>
            <p:nvPr/>
          </p:nvPicPr>
          <p:blipFill>
            <a:blip r:embed="rId12"/>
            <a:stretch/>
          </p:blipFill>
          <p:spPr>
            <a:xfrm>
              <a:off x="364320" y="7414560"/>
              <a:ext cx="326160" cy="2793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9" name="object 16" descr=""/>
            <p:cNvPicPr/>
            <p:nvPr/>
          </p:nvPicPr>
          <p:blipFill>
            <a:blip r:embed="rId13"/>
            <a:stretch/>
          </p:blipFill>
          <p:spPr>
            <a:xfrm>
              <a:off x="329400" y="5062680"/>
              <a:ext cx="432000" cy="3873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0" name="object 17" descr=""/>
            <p:cNvPicPr/>
            <p:nvPr/>
          </p:nvPicPr>
          <p:blipFill>
            <a:blip r:embed="rId14"/>
            <a:stretch/>
          </p:blipFill>
          <p:spPr>
            <a:xfrm>
              <a:off x="364320" y="5090760"/>
              <a:ext cx="326160" cy="279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1" name="object 18" descr=""/>
            <p:cNvPicPr/>
            <p:nvPr/>
          </p:nvPicPr>
          <p:blipFill>
            <a:blip r:embed="rId15"/>
            <a:stretch/>
          </p:blipFill>
          <p:spPr>
            <a:xfrm>
              <a:off x="329400" y="5553360"/>
              <a:ext cx="432000" cy="3873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2" name="object 19" descr=""/>
            <p:cNvPicPr/>
            <p:nvPr/>
          </p:nvPicPr>
          <p:blipFill>
            <a:blip r:embed="rId16"/>
            <a:stretch/>
          </p:blipFill>
          <p:spPr>
            <a:xfrm>
              <a:off x="364320" y="5581440"/>
              <a:ext cx="326160" cy="279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3" name="object 20" descr=""/>
            <p:cNvPicPr/>
            <p:nvPr/>
          </p:nvPicPr>
          <p:blipFill>
            <a:blip r:embed="rId17"/>
            <a:stretch/>
          </p:blipFill>
          <p:spPr>
            <a:xfrm>
              <a:off x="329400" y="6045480"/>
              <a:ext cx="432000" cy="3855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4" name="object 21" descr=""/>
            <p:cNvPicPr/>
            <p:nvPr/>
          </p:nvPicPr>
          <p:blipFill>
            <a:blip r:embed="rId18"/>
            <a:stretch/>
          </p:blipFill>
          <p:spPr>
            <a:xfrm>
              <a:off x="364320" y="6073560"/>
              <a:ext cx="326160" cy="277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05" name="CustomShape 3"/>
          <p:cNvSpPr/>
          <p:nvPr/>
        </p:nvSpPr>
        <p:spPr>
          <a:xfrm>
            <a:off x="382680" y="551160"/>
            <a:ext cx="4788720" cy="778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>
            <a:spAutoFit/>
          </a:bodyPr>
          <a:p>
            <a:pPr marL="186120" indent="-173520">
              <a:lnSpc>
                <a:spcPct val="102000"/>
              </a:lnSpc>
              <a:spcBef>
                <a:spcPts val="91"/>
              </a:spcBef>
            </a:pPr>
            <a:r>
              <a:rPr b="1" lang="ru-RU" sz="1550" spc="-46" strike="noStrike">
                <a:solidFill>
                  <a:srgbClr val="ffffff"/>
                </a:solidFill>
                <a:latin typeface="Calibri"/>
              </a:rPr>
              <a:t>Д</a:t>
            </a:r>
            <a:r>
              <a:rPr b="1" lang="ru-RU" sz="1550" spc="-7" strike="noStrike">
                <a:solidFill>
                  <a:srgbClr val="ffffff"/>
                </a:solidFill>
                <a:latin typeface="Calibri"/>
              </a:rPr>
              <a:t>ОП</a:t>
            </a:r>
            <a:r>
              <a:rPr b="1" lang="ru-RU" sz="1550" spc="-41" strike="noStrike">
                <a:solidFill>
                  <a:srgbClr val="ffffff"/>
                </a:solidFill>
                <a:latin typeface="Calibri"/>
              </a:rPr>
              <a:t>О</a:t>
            </a:r>
            <a:r>
              <a:rPr b="1" lang="ru-RU" sz="1550" spc="-1" strike="noStrike">
                <a:solidFill>
                  <a:srgbClr val="ffffff"/>
                </a:solidFill>
                <a:latin typeface="Calibri"/>
              </a:rPr>
              <a:t>Л</a:t>
            </a:r>
            <a:r>
              <a:rPr b="1" lang="ru-RU" sz="1550" spc="-7" strike="noStrike">
                <a:solidFill>
                  <a:srgbClr val="ffffff"/>
                </a:solidFill>
                <a:latin typeface="Calibri"/>
              </a:rPr>
              <a:t>НИТ</a:t>
            </a:r>
            <a:r>
              <a:rPr b="1" lang="ru-RU" sz="1550" spc="-35" strike="noStrike">
                <a:solidFill>
                  <a:srgbClr val="ffffff"/>
                </a:solidFill>
                <a:latin typeface="Calibri"/>
              </a:rPr>
              <a:t>Е</a:t>
            </a:r>
            <a:r>
              <a:rPr b="1" lang="ru-RU" sz="1550" spc="-7" strike="noStrike">
                <a:solidFill>
                  <a:srgbClr val="ffffff"/>
                </a:solidFill>
                <a:latin typeface="Calibri"/>
              </a:rPr>
              <a:t>ЛЬН</a:t>
            </a:r>
            <a:r>
              <a:rPr b="1" lang="ru-RU" sz="1550" spc="-15" strike="noStrike">
                <a:solidFill>
                  <a:srgbClr val="ffffff"/>
                </a:solidFill>
                <a:latin typeface="Calibri"/>
              </a:rPr>
              <a:t>Ы</a:t>
            </a:r>
            <a:r>
              <a:rPr b="1" lang="ru-RU" sz="1550" spc="12" strike="noStrike">
                <a:solidFill>
                  <a:srgbClr val="ffffff"/>
                </a:solidFill>
                <a:latin typeface="Calibri"/>
              </a:rPr>
              <a:t>Е</a:t>
            </a:r>
            <a:r>
              <a:rPr b="1" lang="ru-RU" sz="1550" spc="-92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ru-RU" sz="1550" spc="-15" strike="noStrike">
                <a:solidFill>
                  <a:srgbClr val="ffffff"/>
                </a:solidFill>
                <a:latin typeface="Calibri"/>
              </a:rPr>
              <a:t>С</a:t>
            </a:r>
            <a:r>
              <a:rPr b="1" lang="ru-RU" sz="1550" spc="-7" strike="noStrike">
                <a:solidFill>
                  <a:srgbClr val="ffffff"/>
                </a:solidFill>
                <a:latin typeface="Calibri"/>
              </a:rPr>
              <a:t>О</a:t>
            </a:r>
            <a:r>
              <a:rPr b="1" lang="ru-RU" sz="1550" spc="-12" strike="noStrike">
                <a:solidFill>
                  <a:srgbClr val="ffffff"/>
                </a:solidFill>
                <a:latin typeface="Calibri"/>
              </a:rPr>
              <a:t>Ц</a:t>
            </a:r>
            <a:r>
              <a:rPr b="1" lang="ru-RU" sz="1550" spc="-7" strike="noStrike">
                <a:solidFill>
                  <a:srgbClr val="ffffff"/>
                </a:solidFill>
                <a:latin typeface="Calibri"/>
              </a:rPr>
              <a:t>И</a:t>
            </a:r>
            <a:r>
              <a:rPr b="1" lang="ru-RU" sz="1550" spc="-1" strike="noStrike">
                <a:solidFill>
                  <a:srgbClr val="ffffff"/>
                </a:solidFill>
                <a:latin typeface="Calibri"/>
              </a:rPr>
              <a:t>АЛЬ</a:t>
            </a:r>
            <a:r>
              <a:rPr b="1" lang="ru-RU" sz="1550" spc="-7" strike="noStrike">
                <a:solidFill>
                  <a:srgbClr val="ffffff"/>
                </a:solidFill>
                <a:latin typeface="Calibri"/>
              </a:rPr>
              <a:t>НЫ</a:t>
            </a:r>
            <a:r>
              <a:rPr b="1" lang="ru-RU" sz="1550" spc="12" strike="noStrike">
                <a:solidFill>
                  <a:srgbClr val="ffffff"/>
                </a:solidFill>
                <a:latin typeface="Calibri"/>
              </a:rPr>
              <a:t>Е</a:t>
            </a:r>
            <a:r>
              <a:rPr b="1" lang="ru-RU" sz="1550" spc="-75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ru-RU" sz="1550" spc="-7" strike="noStrike">
                <a:solidFill>
                  <a:srgbClr val="ffffff"/>
                </a:solidFill>
                <a:latin typeface="Calibri"/>
              </a:rPr>
              <a:t>ЛЬ</a:t>
            </a:r>
            <a:r>
              <a:rPr b="1" lang="ru-RU" sz="1550" spc="-72" strike="noStrike">
                <a:solidFill>
                  <a:srgbClr val="ffffff"/>
                </a:solidFill>
                <a:latin typeface="Calibri"/>
              </a:rPr>
              <a:t>Г</a:t>
            </a:r>
            <a:r>
              <a:rPr b="1" lang="ru-RU" sz="1550" spc="-41" strike="noStrike">
                <a:solidFill>
                  <a:srgbClr val="ffffff"/>
                </a:solidFill>
                <a:latin typeface="Calibri"/>
              </a:rPr>
              <a:t>О</a:t>
            </a:r>
            <a:r>
              <a:rPr b="1" lang="ru-RU" sz="1550" spc="-12" strike="noStrike">
                <a:solidFill>
                  <a:srgbClr val="ffffff"/>
                </a:solidFill>
                <a:latin typeface="Calibri"/>
              </a:rPr>
              <a:t>Т</a:t>
            </a:r>
            <a:r>
              <a:rPr b="1" lang="ru-RU" sz="1550" spc="24" strike="noStrike">
                <a:solidFill>
                  <a:srgbClr val="ffffff"/>
                </a:solidFill>
                <a:latin typeface="Calibri"/>
              </a:rPr>
              <a:t>Ы</a:t>
            </a:r>
            <a:r>
              <a:rPr b="1" lang="ru-RU" sz="1550" spc="-72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ru-RU" sz="1550" spc="18" strike="noStrike">
                <a:solidFill>
                  <a:srgbClr val="ffffff"/>
                </a:solidFill>
                <a:latin typeface="Calibri"/>
              </a:rPr>
              <a:t>И</a:t>
            </a:r>
            <a:r>
              <a:rPr b="1" lang="ru-RU" sz="1550" spc="-52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ru-RU" sz="1550" spc="-140" strike="noStrike">
                <a:solidFill>
                  <a:srgbClr val="ffffff"/>
                </a:solidFill>
                <a:latin typeface="Calibri"/>
              </a:rPr>
              <a:t>Г</a:t>
            </a:r>
            <a:r>
              <a:rPr b="1" lang="ru-RU" sz="1550" spc="-1" strike="noStrike">
                <a:solidFill>
                  <a:srgbClr val="ffffff"/>
                </a:solidFill>
                <a:latin typeface="Calibri"/>
              </a:rPr>
              <a:t>А</a:t>
            </a:r>
            <a:r>
              <a:rPr b="1" lang="ru-RU" sz="1550" spc="-92" strike="noStrike">
                <a:solidFill>
                  <a:srgbClr val="ffffff"/>
                </a:solidFill>
                <a:latin typeface="Calibri"/>
              </a:rPr>
              <a:t>Р</a:t>
            </a:r>
            <a:r>
              <a:rPr b="1" lang="ru-RU" sz="1550" spc="-1" strike="noStrike">
                <a:solidFill>
                  <a:srgbClr val="ffffff"/>
                </a:solidFill>
                <a:latin typeface="Calibri"/>
              </a:rPr>
              <a:t>А</a:t>
            </a:r>
            <a:r>
              <a:rPr b="1" lang="ru-RU" sz="1550" spc="-12" strike="noStrike">
                <a:solidFill>
                  <a:srgbClr val="ffffff"/>
                </a:solidFill>
                <a:latin typeface="Calibri"/>
              </a:rPr>
              <a:t>НТ</a:t>
            </a:r>
            <a:r>
              <a:rPr b="1" lang="ru-RU" sz="1550" spc="-15" strike="noStrike">
                <a:solidFill>
                  <a:srgbClr val="ffffff"/>
                </a:solidFill>
                <a:latin typeface="Calibri"/>
              </a:rPr>
              <a:t>И</a:t>
            </a:r>
            <a:r>
              <a:rPr b="1" lang="ru-RU" sz="1550" spc="9" strike="noStrike">
                <a:solidFill>
                  <a:srgbClr val="ffffff"/>
                </a:solidFill>
                <a:latin typeface="Calibri"/>
              </a:rPr>
              <a:t>И  </a:t>
            </a:r>
            <a:r>
              <a:rPr b="1" lang="ru-RU" sz="1550" spc="-12" strike="noStrike">
                <a:solidFill>
                  <a:srgbClr val="ffffff"/>
                </a:solidFill>
                <a:latin typeface="Calibri"/>
              </a:rPr>
              <a:t>УЧ</a:t>
            </a:r>
            <a:r>
              <a:rPr b="1" lang="ru-RU" sz="1550" spc="-52" strike="noStrike">
                <a:solidFill>
                  <a:srgbClr val="ffffff"/>
                </a:solidFill>
                <a:latin typeface="Calibri"/>
              </a:rPr>
              <a:t>А</a:t>
            </a:r>
            <a:r>
              <a:rPr b="1" lang="ru-RU" sz="1550" spc="-15" strike="noStrike">
                <a:solidFill>
                  <a:srgbClr val="ffffff"/>
                </a:solidFill>
                <a:latin typeface="Calibri"/>
              </a:rPr>
              <a:t>С</a:t>
            </a:r>
            <a:r>
              <a:rPr b="1" lang="ru-RU" sz="1550" spc="-7" strike="noStrike">
                <a:solidFill>
                  <a:srgbClr val="ffffff"/>
                </a:solidFill>
                <a:latin typeface="Calibri"/>
              </a:rPr>
              <a:t>ТНИ</a:t>
            </a:r>
            <a:r>
              <a:rPr b="1" lang="ru-RU" sz="1550" spc="-21" strike="noStrike">
                <a:solidFill>
                  <a:srgbClr val="ffffff"/>
                </a:solidFill>
                <a:latin typeface="Calibri"/>
              </a:rPr>
              <a:t>К</a:t>
            </a:r>
            <a:r>
              <a:rPr b="1" lang="ru-RU" sz="1550" spc="-1" strike="noStrike">
                <a:solidFill>
                  <a:srgbClr val="ffffff"/>
                </a:solidFill>
                <a:latin typeface="Calibri"/>
              </a:rPr>
              <a:t>А</a:t>
            </a:r>
            <a:r>
              <a:rPr b="1" lang="ru-RU" sz="1550" spc="24" strike="noStrike">
                <a:solidFill>
                  <a:srgbClr val="ffffff"/>
                </a:solidFill>
                <a:latin typeface="Calibri"/>
              </a:rPr>
              <a:t>М</a:t>
            </a:r>
            <a:r>
              <a:rPr b="1" lang="ru-RU" sz="1550" spc="-80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ru-RU" sz="1550" spc="-15" strike="noStrike">
                <a:solidFill>
                  <a:srgbClr val="ffffff"/>
                </a:solidFill>
                <a:latin typeface="Calibri"/>
              </a:rPr>
              <a:t>С</a:t>
            </a:r>
            <a:r>
              <a:rPr b="1" lang="ru-RU" sz="1550" spc="-12" strike="noStrike">
                <a:solidFill>
                  <a:srgbClr val="ffffff"/>
                </a:solidFill>
                <a:latin typeface="Calibri"/>
              </a:rPr>
              <a:t>ПЕЦ</a:t>
            </a:r>
            <a:r>
              <a:rPr b="1" lang="ru-RU" sz="1550" spc="-7" strike="noStrike">
                <a:solidFill>
                  <a:srgbClr val="ffffff"/>
                </a:solidFill>
                <a:latin typeface="Calibri"/>
              </a:rPr>
              <a:t>И</a:t>
            </a:r>
            <a:r>
              <a:rPr b="1" lang="ru-RU" sz="1550" spc="-1" strike="noStrike">
                <a:solidFill>
                  <a:srgbClr val="ffffff"/>
                </a:solidFill>
                <a:latin typeface="Calibri"/>
              </a:rPr>
              <a:t>АЛЬ</a:t>
            </a:r>
            <a:r>
              <a:rPr b="1" lang="ru-RU" sz="1550" spc="-7" strike="noStrike">
                <a:solidFill>
                  <a:srgbClr val="ffffff"/>
                </a:solidFill>
                <a:latin typeface="Calibri"/>
              </a:rPr>
              <a:t>НО</a:t>
            </a:r>
            <a:r>
              <a:rPr b="1" lang="ru-RU" sz="1550" spc="18" strike="noStrike">
                <a:solidFill>
                  <a:srgbClr val="ffffff"/>
                </a:solidFill>
                <a:latin typeface="Calibri"/>
              </a:rPr>
              <a:t>Й</a:t>
            </a:r>
            <a:r>
              <a:rPr b="1" lang="ru-RU" sz="1550" spc="-86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ru-RU" sz="1550" spc="-7" strike="noStrike">
                <a:solidFill>
                  <a:srgbClr val="ffffff"/>
                </a:solidFill>
                <a:latin typeface="Calibri"/>
              </a:rPr>
              <a:t>ВОЕННО</a:t>
            </a:r>
            <a:r>
              <a:rPr b="1" lang="ru-RU" sz="1550" spc="18" strike="noStrike">
                <a:solidFill>
                  <a:srgbClr val="ffffff"/>
                </a:solidFill>
                <a:latin typeface="Calibri"/>
              </a:rPr>
              <a:t>Й</a:t>
            </a:r>
            <a:r>
              <a:rPr b="1" lang="ru-RU" sz="1550" spc="-75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ru-RU" sz="1550" spc="-7" strike="noStrike">
                <a:solidFill>
                  <a:srgbClr val="ffffff"/>
                </a:solidFill>
                <a:latin typeface="Calibri"/>
              </a:rPr>
              <a:t>ОПЕ</a:t>
            </a:r>
            <a:r>
              <a:rPr b="1" lang="ru-RU" sz="1550" spc="-92" strike="noStrike">
                <a:solidFill>
                  <a:srgbClr val="ffffff"/>
                </a:solidFill>
                <a:latin typeface="Calibri"/>
              </a:rPr>
              <a:t>Р</a:t>
            </a:r>
            <a:r>
              <a:rPr b="1" lang="ru-RU" sz="1550" spc="-1" strike="noStrike">
                <a:solidFill>
                  <a:srgbClr val="ffffff"/>
                </a:solidFill>
                <a:latin typeface="Calibri"/>
              </a:rPr>
              <a:t>А</a:t>
            </a:r>
            <a:r>
              <a:rPr b="1" lang="ru-RU" sz="1550" spc="-12" strike="noStrike">
                <a:solidFill>
                  <a:srgbClr val="ffffff"/>
                </a:solidFill>
                <a:latin typeface="Calibri"/>
              </a:rPr>
              <a:t>Ц</a:t>
            </a:r>
            <a:r>
              <a:rPr b="1" lang="ru-RU" sz="1550" spc="-7" strike="noStrike">
                <a:solidFill>
                  <a:srgbClr val="ffffff"/>
                </a:solidFill>
                <a:latin typeface="Calibri"/>
              </a:rPr>
              <a:t>И</a:t>
            </a:r>
            <a:r>
              <a:rPr b="1" lang="ru-RU" sz="1550" spc="18" strike="noStrike">
                <a:solidFill>
                  <a:srgbClr val="ffffff"/>
                </a:solidFill>
                <a:latin typeface="Calibri"/>
              </a:rPr>
              <a:t>И</a:t>
            </a:r>
            <a:endParaRPr b="0" lang="ru-RU" sz="1550" spc="-1" strike="noStrike">
              <a:latin typeface="Arial"/>
            </a:endParaRPr>
          </a:p>
          <a:p>
            <a:pPr marL="186120" indent="-173520">
              <a:lnSpc>
                <a:spcPct val="100000"/>
              </a:lnSpc>
              <a:spcBef>
                <a:spcPts val="40"/>
              </a:spcBef>
            </a:pPr>
            <a:endParaRPr b="0" lang="ru-RU" sz="1550" spc="-1" strike="noStrike">
              <a:latin typeface="Arial"/>
            </a:endParaRPr>
          </a:p>
          <a:p>
            <a:pPr marL="401400" indent="-173520">
              <a:lnSpc>
                <a:spcPct val="100000"/>
              </a:lnSpc>
              <a:spcBef>
                <a:spcPts val="6"/>
              </a:spcBef>
            </a:pP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ст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с</a:t>
            </a:r>
            <a:r>
              <a:rPr b="0" lang="ru-RU" sz="1400" spc="-12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ве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н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400" spc="-12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б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евы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х</a:t>
            </a:r>
            <a:r>
              <a:rPr b="0" lang="ru-RU" sz="1400" spc="-9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д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ей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ст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ви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й</a:t>
            </a:r>
            <a:r>
              <a:rPr b="0" lang="ru-RU" sz="1400" spc="-9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с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55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ве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тс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400" spc="-55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ющ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12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ь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г</a:t>
            </a:r>
            <a:r>
              <a:rPr b="0" lang="ru-RU" sz="1400" spc="-55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ы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:</a:t>
            </a:r>
            <a:endParaRPr b="0" lang="ru-RU" sz="1400" spc="-1" strike="noStrike">
              <a:latin typeface="Arial"/>
            </a:endParaRPr>
          </a:p>
          <a:p>
            <a:pPr marL="485640" indent="-84600">
              <a:lnSpc>
                <a:spcPts val="1446"/>
              </a:lnSpc>
              <a:spcBef>
                <a:spcPts val="530"/>
              </a:spcBef>
              <a:buClr>
                <a:srgbClr val="231f20"/>
              </a:buClr>
              <a:buFont typeface="Arial MT"/>
              <a:buChar char="•"/>
            </a:pP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ь</a:t>
            </a:r>
            <a:r>
              <a:rPr b="0" lang="ru-RU" sz="1250" spc="-46" strike="noStrike">
                <a:solidFill>
                  <a:srgbClr val="231f20"/>
                </a:solidFill>
                <a:latin typeface="Calibri"/>
              </a:rPr>
              <a:t>г</a:t>
            </a:r>
            <a:r>
              <a:rPr b="0" lang="ru-RU" sz="1250" spc="-35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тн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бес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п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ечен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жил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ь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18" strike="noStrike">
                <a:solidFill>
                  <a:srgbClr val="231f20"/>
                </a:solidFill>
                <a:latin typeface="Calibri"/>
              </a:rPr>
              <a:t>м</a:t>
            </a:r>
            <a:endParaRPr b="0" lang="ru-RU" sz="1250" spc="-1" strike="noStrike">
              <a:latin typeface="Arial"/>
            </a:endParaRPr>
          </a:p>
          <a:p>
            <a:pPr marL="401400" indent="-84600">
              <a:lnSpc>
                <a:spcPts val="1389"/>
              </a:lnSpc>
              <a:spcBef>
                <a:spcPts val="85"/>
              </a:spcBef>
              <a:buClr>
                <a:srgbClr val="231f20"/>
              </a:buClr>
              <a:buFont typeface="Arial MT"/>
              <a:buChar char="•"/>
            </a:pP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первоочередное</a:t>
            </a:r>
            <a:r>
              <a:rPr b="0" lang="ru-RU" sz="1250" spc="-6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право</a:t>
            </a:r>
            <a:r>
              <a:rPr b="0" lang="ru-RU" sz="1250" spc="-6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" strike="noStrike">
                <a:solidFill>
                  <a:srgbClr val="231f20"/>
                </a:solidFill>
                <a:latin typeface="Calibri"/>
              </a:rPr>
              <a:t>на</a:t>
            </a:r>
            <a:r>
              <a:rPr b="0" lang="ru-RU" sz="1250" spc="-6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приобретение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садовых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земельных </a:t>
            </a:r>
            <a:r>
              <a:rPr b="0" lang="ru-RU" sz="1250" spc="-27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участков</a:t>
            </a:r>
            <a:endParaRPr b="0" lang="ru-RU" sz="1250" spc="-1" strike="noStrike">
              <a:latin typeface="Arial"/>
            </a:endParaRPr>
          </a:p>
          <a:p>
            <a:pPr marL="519480" indent="-118440">
              <a:lnSpc>
                <a:spcPts val="1315"/>
              </a:lnSpc>
              <a:buClr>
                <a:srgbClr val="231f20"/>
              </a:buClr>
              <a:buFont typeface="Arial MT"/>
              <a:buChar char="•"/>
            </a:pPr>
            <a:r>
              <a:rPr b="0" lang="ru-RU" sz="1250" spc="-52" strike="noStrike">
                <a:solidFill>
                  <a:srgbClr val="231f20"/>
                </a:solidFill>
                <a:latin typeface="Calibri"/>
              </a:rPr>
              <a:t>к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омпенса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ци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я</a:t>
            </a:r>
            <a:r>
              <a:rPr b="0" lang="ru-RU" sz="125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рас</a:t>
            </a:r>
            <a:r>
              <a:rPr b="0" lang="ru-RU" sz="1250" spc="-46" strike="noStrike">
                <a:solidFill>
                  <a:srgbClr val="231f20"/>
                </a:solidFill>
                <a:latin typeface="Calibri"/>
              </a:rPr>
              <a:t>х</a:t>
            </a:r>
            <a:r>
              <a:rPr b="0" lang="ru-RU" sz="1250" spc="-60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35" strike="noStrike">
                <a:solidFill>
                  <a:srgbClr val="231f20"/>
                </a:solidFill>
                <a:latin typeface="Calibri"/>
              </a:rPr>
              <a:t>д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н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250" spc="-5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опл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ат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250" spc="-97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жил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ы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х</a:t>
            </a:r>
            <a:r>
              <a:rPr b="0" lang="ru-RU" sz="1250" spc="-5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поме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щ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ен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й</a:t>
            </a:r>
            <a:endParaRPr b="0" lang="ru-RU" sz="1250" spc="-1" strike="noStrike">
              <a:latin typeface="Arial"/>
            </a:endParaRPr>
          </a:p>
          <a:p>
            <a:pPr marL="401400">
              <a:lnSpc>
                <a:spcPts val="1395"/>
              </a:lnSpc>
            </a:pP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(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размер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50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%</a:t>
            </a:r>
            <a:r>
              <a:rPr b="0" lang="ru-RU" sz="1250" spc="9" strike="noStrike">
                <a:solidFill>
                  <a:srgbClr val="231f20"/>
                </a:solidFill>
                <a:latin typeface="Calibri"/>
              </a:rPr>
              <a:t>)</a:t>
            </a:r>
            <a:endParaRPr b="0" lang="ru-RU" sz="1250" spc="-1" strike="noStrike">
              <a:latin typeface="Arial"/>
            </a:endParaRPr>
          </a:p>
          <a:p>
            <a:pPr marL="519480" indent="-118440">
              <a:lnSpc>
                <a:spcPts val="1395"/>
              </a:lnSpc>
              <a:buClr>
                <a:srgbClr val="231f20"/>
              </a:buClr>
              <a:buFont typeface="Arial MT"/>
              <a:buChar char="•"/>
            </a:pP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внеконкурсное</a:t>
            </a:r>
            <a:r>
              <a:rPr b="0" lang="ru-RU" sz="125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поступление</a:t>
            </a:r>
            <a:r>
              <a:rPr b="0" lang="ru-RU" sz="125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250" spc="-6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высшие</a:t>
            </a:r>
            <a:r>
              <a:rPr b="0" lang="ru-RU" sz="1250" spc="-6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учебные</a:t>
            </a:r>
            <a:r>
              <a:rPr b="0" lang="ru-RU" sz="125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заведения</a:t>
            </a:r>
            <a:endParaRPr b="0" lang="ru-RU" sz="1250" spc="-1" strike="noStrike">
              <a:latin typeface="Arial"/>
            </a:endParaRPr>
          </a:p>
          <a:p>
            <a:pPr marL="401400" indent="-118440">
              <a:lnSpc>
                <a:spcPts val="1389"/>
              </a:lnSpc>
              <a:spcBef>
                <a:spcPts val="85"/>
              </a:spcBef>
              <a:buClr>
                <a:srgbClr val="231f20"/>
              </a:buClr>
              <a:buFont typeface="Arial MT"/>
              <a:buChar char="•"/>
            </a:pP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п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ре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им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щ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ественн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9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п</a:t>
            </a:r>
            <a:r>
              <a:rPr b="0" lang="ru-RU" sz="1250" spc="-4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ьз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ван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вс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м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дам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-9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ус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250" spc="4" strike="noStrike">
                <a:solidFill>
                  <a:srgbClr val="231f20"/>
                </a:solidFill>
                <a:latin typeface="Calibri"/>
              </a:rPr>
              <a:t>г 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учреждений</a:t>
            </a:r>
            <a:r>
              <a:rPr b="0" lang="ru-RU" sz="1250" spc="-4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связи,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культурно-просветительских</a:t>
            </a:r>
            <a:r>
              <a:rPr b="0" lang="ru-RU" sz="1250" spc="-6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спортивно- </a:t>
            </a:r>
            <a:r>
              <a:rPr b="0" lang="ru-RU" sz="1250" spc="-27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з</a:t>
            </a:r>
            <a:r>
              <a:rPr b="0" lang="ru-RU" sz="1250" spc="-35" strike="noStrike">
                <a:solidFill>
                  <a:srgbClr val="231f20"/>
                </a:solidFill>
                <a:latin typeface="Calibri"/>
              </a:rPr>
              <a:t>д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-41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25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250" spc="-15" strike="noStrike">
                <a:solidFill>
                  <a:srgbClr val="231f20"/>
                </a:solidFill>
                <a:latin typeface="Calibri"/>
              </a:rPr>
              <a:t>ьны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х</a:t>
            </a:r>
            <a:r>
              <a:rPr b="0" lang="ru-RU" sz="1250" spc="-9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учр</a:t>
            </a:r>
            <a:r>
              <a:rPr b="0" lang="ru-RU" sz="125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250" spc="-26" strike="noStrike">
                <a:solidFill>
                  <a:srgbClr val="231f20"/>
                </a:solidFill>
                <a:latin typeface="Calibri"/>
              </a:rPr>
              <a:t>ж</a:t>
            </a:r>
            <a:r>
              <a:rPr b="0" lang="ru-RU" sz="1250" spc="-35" strike="noStrike">
                <a:solidFill>
                  <a:srgbClr val="231f20"/>
                </a:solidFill>
                <a:latin typeface="Calibri"/>
              </a:rPr>
              <a:t>д</a:t>
            </a:r>
            <a:r>
              <a:rPr b="0" lang="ru-RU" sz="1250" spc="-21" strike="noStrike">
                <a:solidFill>
                  <a:srgbClr val="231f20"/>
                </a:solidFill>
                <a:latin typeface="Calibri"/>
              </a:rPr>
              <a:t>ен</a:t>
            </a:r>
            <a:r>
              <a:rPr b="0" lang="ru-RU" sz="1250" spc="-32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250" spc="12" strike="noStrike">
                <a:solidFill>
                  <a:srgbClr val="231f20"/>
                </a:solidFill>
                <a:latin typeface="Calibri"/>
              </a:rPr>
              <a:t>й</a:t>
            </a:r>
            <a:endParaRPr b="0" lang="ru-RU" sz="12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b="0" lang="ru-RU" sz="1250" spc="-1" strike="noStrike">
              <a:latin typeface="Arial"/>
            </a:endParaRPr>
          </a:p>
          <a:p>
            <a:pPr marL="438120">
              <a:lnSpc>
                <a:spcPct val="100000"/>
              </a:lnSpc>
            </a:pP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к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400" spc="-7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дит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ны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97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н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ло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г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ы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12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72" strike="noStrike">
                <a:solidFill>
                  <a:srgbClr val="231f20"/>
                </a:solidFill>
                <a:latin typeface="Calibri"/>
              </a:rPr>
              <a:t>к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н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ик</a:t>
            </a:r>
            <a:r>
              <a:rPr b="0" lang="ru-RU" sz="1400" spc="-92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ы</a:t>
            </a:r>
            <a:endParaRPr b="0" lang="ru-RU" sz="1400" spc="-1" strike="noStrike">
              <a:latin typeface="Arial"/>
            </a:endParaRPr>
          </a:p>
          <a:p>
            <a:pPr marL="438120">
              <a:lnSpc>
                <a:spcPct val="100000"/>
              </a:lnSpc>
              <a:spcBef>
                <a:spcPts val="45"/>
              </a:spcBef>
            </a:pPr>
            <a:endParaRPr b="0" lang="ru-RU" sz="1400" spc="-1" strike="noStrike">
              <a:latin typeface="Arial"/>
            </a:endParaRPr>
          </a:p>
          <a:p>
            <a:pPr marL="430560">
              <a:lnSpc>
                <a:spcPct val="79000"/>
              </a:lnSpc>
              <a:spcBef>
                <a:spcPts val="6"/>
              </a:spcBef>
            </a:pP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ц</a:t>
            </a:r>
            <a:r>
              <a:rPr b="0" lang="ru-RU" sz="1400" spc="-7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ев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й</a:t>
            </a:r>
            <a:r>
              <a:rPr b="0" lang="ru-RU" sz="1400" spc="-2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ж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щны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й</a:t>
            </a:r>
            <a:r>
              <a:rPr b="0" lang="ru-RU" sz="1400" spc="-3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з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ай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м</a:t>
            </a:r>
            <a:r>
              <a:rPr b="0" lang="ru-RU" sz="1400" spc="-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д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я</a:t>
            </a:r>
            <a:r>
              <a:rPr b="0" lang="ru-RU" sz="1400" spc="-6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п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б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26" strike="noStrike">
                <a:solidFill>
                  <a:srgbClr val="231f20"/>
                </a:solidFill>
                <a:latin typeface="Calibri"/>
              </a:rPr>
              <a:t>н</a:t>
            </a:r>
            <a:r>
              <a:rPr b="0" lang="ru-RU" sz="1400" spc="-35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я</a:t>
            </a:r>
            <a:r>
              <a:rPr b="0" lang="ru-RU" sz="1400" spc="-1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ж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ь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я   с</a:t>
            </a:r>
            <a:r>
              <a:rPr b="0" lang="ru-RU" sz="140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д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ы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 в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к</a:t>
            </a:r>
            <a:r>
              <a:rPr b="0" lang="ru-RU" sz="1400" spc="-35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ю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ч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35" strike="noStrike">
                <a:solidFill>
                  <a:srgbClr val="231f20"/>
                </a:solidFill>
                <a:latin typeface="Calibri"/>
              </a:rPr>
              <a:t>н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я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400" spc="-7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ее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с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400" spc="-3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ч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с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н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72" strike="noStrike">
                <a:solidFill>
                  <a:srgbClr val="231f20"/>
                </a:solidFill>
                <a:latin typeface="Calibri"/>
              </a:rPr>
              <a:t>к</a:t>
            </a:r>
            <a:r>
              <a:rPr b="0" lang="ru-RU" sz="1400" spc="-2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400" spc="-2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н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400" spc="-72" strike="noStrike">
                <a:solidFill>
                  <a:srgbClr val="231f20"/>
                </a:solidFill>
                <a:latin typeface="Calibri"/>
              </a:rPr>
              <a:t>к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оп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400" spc="-7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ь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но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-  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ипотечной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системы</a:t>
            </a:r>
            <a:endParaRPr b="0" lang="ru-RU" sz="1400" spc="-1" strike="noStrike">
              <a:latin typeface="Arial"/>
            </a:endParaRPr>
          </a:p>
          <a:p>
            <a:pPr marL="430560">
              <a:lnSpc>
                <a:spcPct val="100000"/>
              </a:lnSpc>
              <a:spcBef>
                <a:spcPts val="11"/>
              </a:spcBef>
            </a:pPr>
            <a:endParaRPr b="0" lang="ru-RU" sz="1400" spc="-1" strike="noStrike">
              <a:latin typeface="Arial"/>
            </a:endParaRPr>
          </a:p>
          <a:p>
            <a:pPr marL="438120">
              <a:lnSpc>
                <a:spcPct val="100000"/>
              </a:lnSpc>
              <a:spcBef>
                <a:spcPts val="6"/>
              </a:spcBef>
            </a:pP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б</a:t>
            </a:r>
            <a:r>
              <a:rPr b="0" lang="ru-RU" sz="1400" spc="-86" strike="noStrike">
                <a:solidFill>
                  <a:srgbClr val="231f20"/>
                </a:solidFill>
                <a:latin typeface="Calibri"/>
              </a:rPr>
              <a:t>ю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д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ж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ет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ны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13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ме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с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400" spc="-97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д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я</a:t>
            </a:r>
            <a:r>
              <a:rPr b="0" lang="ru-RU" sz="1400" spc="-10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б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ч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н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я</a:t>
            </a:r>
            <a:r>
              <a:rPr b="0" lang="ru-RU" sz="1400" spc="-11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д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й</a:t>
            </a:r>
            <a:r>
              <a:rPr b="0" lang="ru-RU" sz="1400" spc="-97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40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ву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з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х</a:t>
            </a:r>
            <a:endParaRPr b="0" lang="ru-RU" sz="1400" spc="-1" strike="noStrike">
              <a:latin typeface="Arial"/>
            </a:endParaRPr>
          </a:p>
          <a:p>
            <a:pPr marL="447840">
              <a:lnSpc>
                <a:spcPts val="3521"/>
              </a:lnSpc>
              <a:spcBef>
                <a:spcPts val="420"/>
              </a:spcBef>
            </a:pP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бесплатный</a:t>
            </a:r>
            <a:r>
              <a:rPr b="0" lang="ru-RU" sz="1400" spc="-114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55" strike="noStrike">
                <a:solidFill>
                  <a:srgbClr val="231f20"/>
                </a:solidFill>
                <a:latin typeface="Calibri"/>
              </a:rPr>
              <a:t>отдых</a:t>
            </a:r>
            <a:r>
              <a:rPr b="0" lang="ru-RU" sz="1400" spc="-92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детей</a:t>
            </a:r>
            <a:r>
              <a:rPr b="0" lang="ru-RU" sz="140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40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35" strike="noStrike">
                <a:solidFill>
                  <a:srgbClr val="231f20"/>
                </a:solidFill>
                <a:latin typeface="Calibri"/>
              </a:rPr>
              <a:t>летних</a:t>
            </a:r>
            <a:r>
              <a:rPr b="0" lang="ru-RU" sz="1400" spc="-11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оздоровительных</a:t>
            </a:r>
            <a:r>
              <a:rPr b="0" lang="ru-RU" sz="1400" spc="-114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лагерях </a:t>
            </a:r>
            <a:r>
              <a:rPr b="0" lang="ru-RU" sz="1400" spc="-30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с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циа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ь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н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я</a:t>
            </a:r>
            <a:r>
              <a:rPr b="0" lang="ru-RU" sz="1400" spc="-12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п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гр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амм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400" spc="-10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еаби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итаци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97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ада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п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таци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и</a:t>
            </a:r>
            <a:endParaRPr b="0" lang="ru-RU" sz="1400" spc="-1" strike="noStrike">
              <a:latin typeface="Arial"/>
            </a:endParaRPr>
          </a:p>
          <a:p>
            <a:pPr marL="447840">
              <a:lnSpc>
                <a:spcPts val="910"/>
              </a:lnSpc>
            </a:pPr>
            <a:r>
              <a:rPr b="0" i="1" lang="ru-RU" sz="1400" spc="-46" strike="noStrike">
                <a:solidFill>
                  <a:srgbClr val="231f20"/>
                </a:solidFill>
                <a:latin typeface="Calibri"/>
              </a:rPr>
              <a:t>(трудоустройство</a:t>
            </a:r>
            <a:r>
              <a:rPr b="0" i="1" lang="ru-RU" sz="1400" spc="-13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i="1" lang="ru-RU" sz="1400" spc="-7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i="1" lang="ru-RU" sz="140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i="1" lang="ru-RU" sz="1400" spc="-46" strike="noStrike">
                <a:solidFill>
                  <a:srgbClr val="231f20"/>
                </a:solidFill>
                <a:latin typeface="Calibri"/>
              </a:rPr>
              <a:t>предоставление</a:t>
            </a:r>
            <a:r>
              <a:rPr b="0" i="1" lang="ru-RU" sz="1400" spc="-12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i="1" lang="ru-RU" sz="1400" spc="-41" strike="noStrike">
                <a:solidFill>
                  <a:srgbClr val="231f20"/>
                </a:solidFill>
                <a:latin typeface="Calibri"/>
              </a:rPr>
              <a:t>жилья)</a:t>
            </a:r>
            <a:endParaRPr b="0" lang="ru-RU" sz="1400" spc="-1" strike="noStrike">
              <a:latin typeface="Arial"/>
            </a:endParaRPr>
          </a:p>
          <a:p>
            <a:pPr marL="447840">
              <a:lnSpc>
                <a:spcPct val="100000"/>
              </a:lnSpc>
              <a:spcBef>
                <a:spcPts val="34"/>
              </a:spcBef>
            </a:pPr>
            <a:endParaRPr b="0" lang="ru-RU" sz="1400" spc="-1" strike="noStrike">
              <a:latin typeface="Arial"/>
            </a:endParaRPr>
          </a:p>
          <a:p>
            <a:pPr marL="378000">
              <a:lnSpc>
                <a:spcPts val="1505"/>
              </a:lnSpc>
            </a:pP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выплаты</a:t>
            </a:r>
            <a:r>
              <a:rPr b="0" lang="ru-RU" sz="1400" spc="-13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35" strike="noStrike">
                <a:solidFill>
                  <a:srgbClr val="231f20"/>
                </a:solidFill>
                <a:latin typeface="Calibri"/>
              </a:rPr>
              <a:t>членам</a:t>
            </a:r>
            <a:r>
              <a:rPr b="0" lang="ru-RU" sz="1400" spc="-10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семьи</a:t>
            </a:r>
            <a:r>
              <a:rPr b="0" lang="ru-RU" sz="140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пенсий</a:t>
            </a:r>
            <a:r>
              <a:rPr b="0" lang="ru-RU" sz="1400" spc="-10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26" strike="noStrike">
                <a:solidFill>
                  <a:srgbClr val="231f20"/>
                </a:solidFill>
                <a:latin typeface="Calibri"/>
              </a:rPr>
              <a:t>по</a:t>
            </a:r>
            <a:r>
              <a:rPr b="0" lang="ru-RU" sz="1400" spc="-10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потере</a:t>
            </a:r>
            <a:r>
              <a:rPr b="0" lang="ru-RU" sz="1400" spc="-114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кормильца</a:t>
            </a:r>
            <a:endParaRPr b="0" lang="ru-RU" sz="1400" spc="-1" strike="noStrike">
              <a:latin typeface="Arial"/>
            </a:endParaRPr>
          </a:p>
          <a:p>
            <a:pPr marL="378000">
              <a:lnSpc>
                <a:spcPts val="1505"/>
              </a:lnSpc>
            </a:pP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400" spc="-8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з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ме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97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5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0</a:t>
            </a:r>
            <a:r>
              <a:rPr b="0" lang="ru-RU" sz="140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%</a:t>
            </a:r>
            <a:r>
              <a:rPr b="0" lang="ru-RU" sz="1400" spc="-10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400" spc="-97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д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н</a:t>
            </a:r>
            <a:r>
              <a:rPr b="0" lang="ru-RU" sz="1400" spc="-7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жно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г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12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д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400" spc="-66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ь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с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тви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я</a:t>
            </a:r>
            <a:r>
              <a:rPr b="0" lang="ru-RU" sz="1400" spc="-131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нно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сл</a:t>
            </a:r>
            <a:r>
              <a:rPr b="0" lang="ru-RU" sz="1400" spc="-55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ж</a:t>
            </a:r>
            <a:r>
              <a:rPr b="0" lang="ru-RU" sz="1400" spc="-55" strike="noStrike">
                <a:solidFill>
                  <a:srgbClr val="231f20"/>
                </a:solidFill>
                <a:latin typeface="Calibri"/>
              </a:rPr>
              <a:t>ащ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г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о</a:t>
            </a:r>
            <a:endParaRPr b="0" lang="ru-RU" sz="1400" spc="-1" strike="noStrike">
              <a:latin typeface="Arial"/>
            </a:endParaRPr>
          </a:p>
          <a:p>
            <a:pPr marL="378000">
              <a:lnSpc>
                <a:spcPct val="100000"/>
              </a:lnSpc>
              <a:spcBef>
                <a:spcPts val="40"/>
              </a:spcBef>
            </a:pPr>
            <a:endParaRPr b="0" lang="ru-RU" sz="1400" spc="-1" strike="noStrike">
              <a:latin typeface="Arial"/>
            </a:endParaRPr>
          </a:p>
          <a:p>
            <a:pPr marL="354960">
              <a:lnSpc>
                <a:spcPct val="79000"/>
              </a:lnSpc>
            </a:pP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по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г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аше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н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12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к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400" spc="-72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ди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т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,</a:t>
            </a:r>
            <a:r>
              <a:rPr b="0" lang="ru-RU" sz="1400" spc="-97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ф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м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л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нн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ы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х</a:t>
            </a:r>
            <a:r>
              <a:rPr b="0" lang="ru-RU" sz="1400" spc="-12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по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г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ибшим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и 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в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о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е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нн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осл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400" spc="-75" strike="noStrike">
                <a:solidFill>
                  <a:srgbClr val="231f20"/>
                </a:solidFill>
                <a:latin typeface="Calibri"/>
              </a:rPr>
              <a:t>ж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а</a:t>
            </a:r>
            <a:r>
              <a:rPr b="0" lang="ru-RU" sz="1400" spc="-55" strike="noStrike">
                <a:solidFill>
                  <a:srgbClr val="231f20"/>
                </a:solidFill>
                <a:latin typeface="Calibri"/>
              </a:rPr>
              <a:t>щ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им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120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86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и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х</a:t>
            </a:r>
            <a:r>
              <a:rPr b="0" lang="ru-RU" sz="1400" spc="-75" strike="noStrike">
                <a:solidFill>
                  <a:srgbClr val="231f20"/>
                </a:solidFill>
                <a:latin typeface="Calibri"/>
              </a:rPr>
              <a:t> 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с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400" spc="-41" strike="noStrike">
                <a:solidFill>
                  <a:srgbClr val="231f20"/>
                </a:solidFill>
                <a:latin typeface="Calibri"/>
              </a:rPr>
              <a:t>п</a:t>
            </a:r>
            <a:r>
              <a:rPr b="0" lang="ru-RU" sz="1400" spc="-60" strike="noStrike">
                <a:solidFill>
                  <a:srgbClr val="231f20"/>
                </a:solidFill>
                <a:latin typeface="Calibri"/>
              </a:rPr>
              <a:t>р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у</a:t>
            </a:r>
            <a:r>
              <a:rPr b="0" lang="ru-RU" sz="1400" spc="-52" strike="noStrike">
                <a:solidFill>
                  <a:srgbClr val="231f20"/>
                </a:solidFill>
                <a:latin typeface="Calibri"/>
              </a:rPr>
              <a:t>г</a:t>
            </a:r>
            <a:r>
              <a:rPr b="0" lang="ru-RU" sz="1400" spc="-46" strike="noStrike">
                <a:solidFill>
                  <a:srgbClr val="231f20"/>
                </a:solidFill>
                <a:latin typeface="Calibri"/>
              </a:rPr>
              <a:t>ам</a:t>
            </a:r>
            <a:r>
              <a:rPr b="0" lang="ru-RU" sz="1400" spc="-7" strike="noStrike">
                <a:solidFill>
                  <a:srgbClr val="231f20"/>
                </a:solidFill>
                <a:latin typeface="Calibri"/>
              </a:rPr>
              <a:t>и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LibreOffice/6.1.6.3$Linux_X86_64 LibreOffice_project/10$Build-3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2023-03-08T05:40:02Z</dcterms:created>
  <dc:creator>Тимофеев Евгений Олегович</dc:creator>
  <dc:description/>
  <dc:language>ru-RU</dc:language>
  <cp:lastModifiedBy/>
  <dcterms:modified xsi:type="dcterms:W3CDTF">2023-03-09T16:31:37Z</dcterms:modified>
  <cp:revision>1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2023-03-07T00:00:00Z</vt:filetime>
  </property>
  <property fmtid="{D5CDD505-2E9C-101B-9397-08002B2CF9AE}" pid="4" name="Creator">
    <vt:lpwstr>Microsoft® PowerPoint® 2019</vt:lpwstr>
  </property>
  <property fmtid="{D5CDD505-2E9C-101B-9397-08002B2CF9AE}" pid="5" name="HyperlinksChanged">
    <vt:bool>0</vt:bool>
  </property>
  <property fmtid="{D5CDD505-2E9C-101B-9397-08002B2CF9AE}" pid="6" name="LastSaved">
    <vt:filetime>2023-03-08T00:00:00Z</vt:filetime>
  </property>
  <property fmtid="{D5CDD505-2E9C-101B-9397-08002B2CF9AE}" pid="7" name="LinksUpToDate">
    <vt:bool>0</vt:bool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</Properties>
</file>